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9"/>
  </p:notesMasterIdLst>
  <p:handoutMasterIdLst>
    <p:handoutMasterId r:id="rId10"/>
  </p:handoutMasterIdLst>
  <p:sldIdLst>
    <p:sldId id="256" r:id="rId2"/>
    <p:sldId id="262" r:id="rId3"/>
    <p:sldId id="263" r:id="rId4"/>
    <p:sldId id="261" r:id="rId5"/>
    <p:sldId id="258" r:id="rId6"/>
    <p:sldId id="259" r:id="rId7"/>
    <p:sldId id="260" r:id="rId8"/>
  </p:sldIdLst>
  <p:sldSz cx="12192000" cy="6858000"/>
  <p:notesSz cx="6858000" cy="9144000"/>
  <p:defaultTextStyle>
    <a:defPPr rtl="0">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48" autoAdjust="0"/>
  </p:normalViewPr>
  <p:slideViewPr>
    <p:cSldViewPr snapToGrid="0">
      <p:cViewPr>
        <p:scale>
          <a:sx n="50" d="100"/>
          <a:sy n="50" d="100"/>
        </p:scale>
        <p:origin x="1287" y="567"/>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11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18/5/colors/Iconchunking_neutralbg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a:alpha val="0"/>
      </a:schemeClr>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9C16A6-8C48-4165-8DAF-8C957C12A8FA}" type="doc">
      <dgm:prSet loTypeId="urn:microsoft.com/office/officeart/2018/2/layout/IconLabelList" loCatId="icon" qsTypeId="urn:microsoft.com/office/officeart/2005/8/quickstyle/simple1" qsCatId="simple" csTypeId="urn:microsoft.com/office/officeart/2018/5/colors/Iconchunking_neutralbg_accent2_2" csCatId="accent2" phldr="1"/>
      <dgm:spPr/>
      <dgm:t>
        <a:bodyPr/>
        <a:lstStyle/>
        <a:p>
          <a:endParaRPr lang="fr-FR"/>
        </a:p>
      </dgm:t>
    </dgm:pt>
    <dgm:pt modelId="{701D68F5-42F8-47BC-8FED-84C50F595DF0}">
      <dgm:prSet phldrT="[Text]"/>
      <dgm:spPr/>
      <dgm:t>
        <a:bodyPr rtlCol="0"/>
        <a:lstStyle/>
        <a:p>
          <a:pPr rtl="0"/>
          <a:r>
            <a:rPr lang="fr-FR" b="0" i="0" dirty="0"/>
            <a:t>Nagios (1999) open source</a:t>
          </a:r>
          <a:endParaRPr lang="fr-FR" noProof="0" dirty="0"/>
        </a:p>
      </dgm:t>
    </dgm:pt>
    <dgm:pt modelId="{9617668C-C38C-4017-8DDF-37855B15D110}" type="parTrans" cxnId="{C4BA385D-31ED-40EF-A5D6-98DFBA64E71A}">
      <dgm:prSet/>
      <dgm:spPr/>
      <dgm:t>
        <a:bodyPr rtlCol="0"/>
        <a:lstStyle/>
        <a:p>
          <a:pPr rtl="0"/>
          <a:endParaRPr lang="fr-FR" noProof="0" dirty="0"/>
        </a:p>
      </dgm:t>
    </dgm:pt>
    <dgm:pt modelId="{0C95B389-AC0C-4055-9AA3-38815EFC8B0A}" type="sibTrans" cxnId="{C4BA385D-31ED-40EF-A5D6-98DFBA64E71A}">
      <dgm:prSet/>
      <dgm:spPr/>
      <dgm:t>
        <a:bodyPr rtlCol="0"/>
        <a:lstStyle/>
        <a:p>
          <a:pPr rtl="0"/>
          <a:endParaRPr lang="fr-FR" noProof="0" dirty="0"/>
        </a:p>
      </dgm:t>
    </dgm:pt>
    <dgm:pt modelId="{91A66877-AC1C-46D9-BF2C-6024B638DEA9}">
      <dgm:prSet phldrT="[Text]"/>
      <dgm:spPr/>
      <dgm:t>
        <a:bodyPr rtlCol="0"/>
        <a:lstStyle/>
        <a:p>
          <a:pPr rtl="0"/>
          <a:r>
            <a:rPr lang="fr-FR" b="0" i="0" dirty="0"/>
            <a:t>Zabbix (2001) open source</a:t>
          </a:r>
          <a:endParaRPr lang="fr-FR" noProof="0" dirty="0"/>
        </a:p>
      </dgm:t>
    </dgm:pt>
    <dgm:pt modelId="{913FED05-DF41-48A7-B1F8-81937A468EF9}" type="parTrans" cxnId="{7F0DAB6F-9257-4F2D-B31A-3418F73F6952}">
      <dgm:prSet/>
      <dgm:spPr/>
      <dgm:t>
        <a:bodyPr rtlCol="0"/>
        <a:lstStyle/>
        <a:p>
          <a:pPr rtl="0"/>
          <a:endParaRPr lang="fr-FR" noProof="0" dirty="0"/>
        </a:p>
      </dgm:t>
    </dgm:pt>
    <dgm:pt modelId="{BFCE4A28-C381-46FF-935A-B11534EF7D87}" type="sibTrans" cxnId="{7F0DAB6F-9257-4F2D-B31A-3418F73F6952}">
      <dgm:prSet/>
      <dgm:spPr/>
      <dgm:t>
        <a:bodyPr rtlCol="0"/>
        <a:lstStyle/>
        <a:p>
          <a:pPr rtl="0"/>
          <a:endParaRPr lang="fr-FR" noProof="0" dirty="0"/>
        </a:p>
      </dgm:t>
    </dgm:pt>
    <dgm:pt modelId="{76CC3289-2662-43F0-A3C6-BA04A135F08C}">
      <dgm:prSet phldrT="[Text]"/>
      <dgm:spPr/>
      <dgm:t>
        <a:bodyPr rtlCol="0"/>
        <a:lstStyle/>
        <a:p>
          <a:pPr rtl="0"/>
          <a:r>
            <a:rPr lang="fr-FR" b="0" i="0" dirty="0"/>
            <a:t>Centreon (2005)</a:t>
          </a:r>
          <a:endParaRPr lang="fr-FR" noProof="0" dirty="0"/>
        </a:p>
      </dgm:t>
    </dgm:pt>
    <dgm:pt modelId="{D46DB4DA-1442-4ECE-89FE-BBB1E3489E3D}" type="parTrans" cxnId="{0400886E-8A1A-44C2-95A7-DB0EF4911494}">
      <dgm:prSet/>
      <dgm:spPr/>
      <dgm:t>
        <a:bodyPr rtlCol="0"/>
        <a:lstStyle/>
        <a:p>
          <a:pPr rtl="0"/>
          <a:endParaRPr lang="fr-FR" noProof="0" dirty="0"/>
        </a:p>
      </dgm:t>
    </dgm:pt>
    <dgm:pt modelId="{FA28C9D6-476E-43CD-BA23-D6D990FD78D0}" type="sibTrans" cxnId="{0400886E-8A1A-44C2-95A7-DB0EF4911494}">
      <dgm:prSet/>
      <dgm:spPr/>
      <dgm:t>
        <a:bodyPr rtlCol="0"/>
        <a:lstStyle/>
        <a:p>
          <a:pPr rtl="0"/>
          <a:endParaRPr lang="fr-FR" noProof="0" dirty="0"/>
        </a:p>
      </dgm:t>
    </dgm:pt>
    <dgm:pt modelId="{8994D886-A75F-411A-A9D7-D31991FF12BD}" type="pres">
      <dgm:prSet presAssocID="{7D9C16A6-8C48-4165-8DAF-8C957C12A8FA}" presName="root" presStyleCnt="0">
        <dgm:presLayoutVars>
          <dgm:dir/>
          <dgm:resizeHandles val="exact"/>
        </dgm:presLayoutVars>
      </dgm:prSet>
      <dgm:spPr/>
    </dgm:pt>
    <dgm:pt modelId="{E1DBA6D5-BD14-4CD2-A0CC-80F867FEFA81}" type="pres">
      <dgm:prSet presAssocID="{701D68F5-42F8-47BC-8FED-84C50F595DF0}" presName="compNode" presStyleCnt="0"/>
      <dgm:spPr/>
    </dgm:pt>
    <dgm:pt modelId="{19A8DC21-3E65-409D-AD53-DA51BB9198A0}" type="pres">
      <dgm:prSet presAssocID="{701D68F5-42F8-47BC-8FED-84C50F595DF0}" presName="iconRect" presStyleLbl="node1" presStyleIdx="0" presStyleCnt="3" custScaleX="157625" custScaleY="157625" custLinFactNeighborX="3561" custLinFactNeighborY="-4015"/>
      <dgm:spPr>
        <a:blipFill rotWithShape="1">
          <a:blip xmlns:r="http://schemas.openxmlformats.org/officeDocument/2006/relationships" r:embed="rId1">
            <a:duotone>
              <a:schemeClr val="accent2">
                <a:hueOff val="0"/>
                <a:satOff val="0"/>
                <a:lumOff val="0"/>
                <a:alphaOff val="0"/>
                <a:shade val="20000"/>
                <a:satMod val="200000"/>
              </a:schemeClr>
              <a:schemeClr val="accent2">
                <a:hueOff val="0"/>
                <a:satOff val="0"/>
                <a:lumOff val="0"/>
                <a:alphaOff val="0"/>
                <a:tint val="12000"/>
                <a:satMod val="190000"/>
              </a:schemeClr>
            </a:duotone>
          </a:blip>
          <a:srcRect/>
          <a:stretch>
            <a:fillRect/>
          </a:stretch>
        </a:blipFill>
        <a:ln>
          <a:noFill/>
        </a:ln>
      </dgm:spPr>
    </dgm:pt>
    <dgm:pt modelId="{B9F90A48-FF94-4C94-A587-0190406F6FD3}" type="pres">
      <dgm:prSet presAssocID="{701D68F5-42F8-47BC-8FED-84C50F595DF0}" presName="spaceRect" presStyleCnt="0"/>
      <dgm:spPr/>
    </dgm:pt>
    <dgm:pt modelId="{A99B5DD6-89E9-4537-B415-4205CEB9323A}" type="pres">
      <dgm:prSet presAssocID="{701D68F5-42F8-47BC-8FED-84C50F595DF0}" presName="textRect" presStyleLbl="revTx" presStyleIdx="0" presStyleCnt="3">
        <dgm:presLayoutVars>
          <dgm:chMax val="1"/>
          <dgm:chPref val="1"/>
        </dgm:presLayoutVars>
      </dgm:prSet>
      <dgm:spPr/>
    </dgm:pt>
    <dgm:pt modelId="{8B391436-B9B0-45BD-A57F-792D6376D868}" type="pres">
      <dgm:prSet presAssocID="{0C95B389-AC0C-4055-9AA3-38815EFC8B0A}" presName="sibTrans" presStyleCnt="0"/>
      <dgm:spPr/>
    </dgm:pt>
    <dgm:pt modelId="{95872155-C45D-46D3-874C-D838089A06F8}" type="pres">
      <dgm:prSet presAssocID="{91A66877-AC1C-46D9-BF2C-6024B638DEA9}" presName="compNode" presStyleCnt="0"/>
      <dgm:spPr/>
    </dgm:pt>
    <dgm:pt modelId="{CE9DF0E8-B0DE-4E1E-9FF4-6006AD8428DB}" type="pres">
      <dgm:prSet presAssocID="{91A66877-AC1C-46D9-BF2C-6024B638DEA9}" presName="iconRect" presStyleLbl="node1" presStyleIdx="1" presStyleCnt="3" custScaleX="157625" custScaleY="157625"/>
      <dgm:spPr>
        <a:blipFill rotWithShape="1">
          <a:blip xmlns:r="http://schemas.openxmlformats.org/officeDocument/2006/relationships" r:embed="rId2"/>
          <a:srcRect/>
          <a:stretch>
            <a:fillRect/>
          </a:stretch>
        </a:blipFill>
        <a:ln>
          <a:noFill/>
        </a:ln>
      </dgm:spPr>
      <dgm:extLst>
        <a:ext uri="{E40237B7-FDA0-4F09-8148-C483321AD2D9}">
          <dgm14:cNvPr xmlns:dgm14="http://schemas.microsoft.com/office/drawing/2010/diagram" id="0" name="" descr="Satellite"/>
        </a:ext>
      </dgm:extLst>
    </dgm:pt>
    <dgm:pt modelId="{AA0423A1-55B2-45E9-BFE7-3FBE5BDA65ED}" type="pres">
      <dgm:prSet presAssocID="{91A66877-AC1C-46D9-BF2C-6024B638DEA9}" presName="spaceRect" presStyleCnt="0"/>
      <dgm:spPr/>
    </dgm:pt>
    <dgm:pt modelId="{55120873-6F5C-4053-8EAD-6287A7F1097E}" type="pres">
      <dgm:prSet presAssocID="{91A66877-AC1C-46D9-BF2C-6024B638DEA9}" presName="textRect" presStyleLbl="revTx" presStyleIdx="1" presStyleCnt="3">
        <dgm:presLayoutVars>
          <dgm:chMax val="1"/>
          <dgm:chPref val="1"/>
        </dgm:presLayoutVars>
      </dgm:prSet>
      <dgm:spPr/>
    </dgm:pt>
    <dgm:pt modelId="{F679C986-30E4-4F0A-A3A6-CAE528BFED76}" type="pres">
      <dgm:prSet presAssocID="{BFCE4A28-C381-46FF-935A-B11534EF7D87}" presName="sibTrans" presStyleCnt="0"/>
      <dgm:spPr/>
    </dgm:pt>
    <dgm:pt modelId="{2EC2FDE3-8908-45C7-A3FD-EB370213FE69}" type="pres">
      <dgm:prSet presAssocID="{76CC3289-2662-43F0-A3C6-BA04A135F08C}" presName="compNode" presStyleCnt="0"/>
      <dgm:spPr/>
    </dgm:pt>
    <dgm:pt modelId="{6DB1FE51-13D0-4A38-AD6E-48D4371A1AF3}" type="pres">
      <dgm:prSet presAssocID="{76CC3289-2662-43F0-A3C6-BA04A135F08C}" presName="iconRect" presStyleLbl="node1" presStyleIdx="2" presStyleCnt="3" custScaleX="157625" custScaleY="157625"/>
      <dgm:spPr>
        <a:blipFill rotWithShape="1">
          <a:blip xmlns:r="http://schemas.openxmlformats.org/officeDocument/2006/relationships" r:embed="rId3"/>
          <a:srcRect/>
          <a:stretch>
            <a:fillRect/>
          </a:stretch>
        </a:blipFill>
        <a:ln>
          <a:noFill/>
        </a:ln>
      </dgm:spPr>
      <dgm:extLst>
        <a:ext uri="{E40237B7-FDA0-4F09-8148-C483321AD2D9}">
          <dgm14:cNvPr xmlns:dgm14="http://schemas.microsoft.com/office/drawing/2010/diagram" id="0" name="" descr="Link"/>
        </a:ext>
      </dgm:extLst>
    </dgm:pt>
    <dgm:pt modelId="{0928538A-05CC-4A79-BD5D-92F985D1EEE5}" type="pres">
      <dgm:prSet presAssocID="{76CC3289-2662-43F0-A3C6-BA04A135F08C}" presName="spaceRect" presStyleCnt="0"/>
      <dgm:spPr/>
    </dgm:pt>
    <dgm:pt modelId="{133097FC-B1F8-4953-B0AB-E8E73D968D1C}" type="pres">
      <dgm:prSet presAssocID="{76CC3289-2662-43F0-A3C6-BA04A135F08C}" presName="textRect" presStyleLbl="revTx" presStyleIdx="2" presStyleCnt="3">
        <dgm:presLayoutVars>
          <dgm:chMax val="1"/>
          <dgm:chPref val="1"/>
        </dgm:presLayoutVars>
      </dgm:prSet>
      <dgm:spPr/>
    </dgm:pt>
  </dgm:ptLst>
  <dgm:cxnLst>
    <dgm:cxn modelId="{1B8CB22C-9648-419B-97E9-4AA6C3555723}" type="presOf" srcId="{701D68F5-42F8-47BC-8FED-84C50F595DF0}" destId="{A99B5DD6-89E9-4537-B415-4205CEB9323A}" srcOrd="0" destOrd="0" presId="urn:microsoft.com/office/officeart/2018/2/layout/IconLabelList"/>
    <dgm:cxn modelId="{C4BA385D-31ED-40EF-A5D6-98DFBA64E71A}" srcId="{7D9C16A6-8C48-4165-8DAF-8C957C12A8FA}" destId="{701D68F5-42F8-47BC-8FED-84C50F595DF0}" srcOrd="0" destOrd="0" parTransId="{9617668C-C38C-4017-8DDF-37855B15D110}" sibTransId="{0C95B389-AC0C-4055-9AA3-38815EFC8B0A}"/>
    <dgm:cxn modelId="{5574CC64-4BF2-43BE-BABC-6DF1E58A4C74}" type="presOf" srcId="{7D9C16A6-8C48-4165-8DAF-8C957C12A8FA}" destId="{8994D886-A75F-411A-A9D7-D31991FF12BD}" srcOrd="0" destOrd="0" presId="urn:microsoft.com/office/officeart/2018/2/layout/IconLabelList"/>
    <dgm:cxn modelId="{0400886E-8A1A-44C2-95A7-DB0EF4911494}" srcId="{7D9C16A6-8C48-4165-8DAF-8C957C12A8FA}" destId="{76CC3289-2662-43F0-A3C6-BA04A135F08C}" srcOrd="2" destOrd="0" parTransId="{D46DB4DA-1442-4ECE-89FE-BBB1E3489E3D}" sibTransId="{FA28C9D6-476E-43CD-BA23-D6D990FD78D0}"/>
    <dgm:cxn modelId="{7F0DAB6F-9257-4F2D-B31A-3418F73F6952}" srcId="{7D9C16A6-8C48-4165-8DAF-8C957C12A8FA}" destId="{91A66877-AC1C-46D9-BF2C-6024B638DEA9}" srcOrd="1" destOrd="0" parTransId="{913FED05-DF41-48A7-B1F8-81937A468EF9}" sibTransId="{BFCE4A28-C381-46FF-935A-B11534EF7D87}"/>
    <dgm:cxn modelId="{EC5C6E85-C523-4B60-976B-342F12E3A6CB}" type="presOf" srcId="{91A66877-AC1C-46D9-BF2C-6024B638DEA9}" destId="{55120873-6F5C-4053-8EAD-6287A7F1097E}" srcOrd="0" destOrd="0" presId="urn:microsoft.com/office/officeart/2018/2/layout/IconLabelList"/>
    <dgm:cxn modelId="{6E31C6AB-C9E6-448F-A8CC-566A63619D4D}" type="presOf" srcId="{76CC3289-2662-43F0-A3C6-BA04A135F08C}" destId="{133097FC-B1F8-4953-B0AB-E8E73D968D1C}" srcOrd="0" destOrd="0" presId="urn:microsoft.com/office/officeart/2018/2/layout/IconLabelList"/>
    <dgm:cxn modelId="{2AD6E781-3ED2-484E-B438-73386D2C583D}" type="presParOf" srcId="{8994D886-A75F-411A-A9D7-D31991FF12BD}" destId="{E1DBA6D5-BD14-4CD2-A0CC-80F867FEFA81}" srcOrd="0" destOrd="0" presId="urn:microsoft.com/office/officeart/2018/2/layout/IconLabelList"/>
    <dgm:cxn modelId="{10B2B212-528C-471D-ABD0-D66ED992B833}" type="presParOf" srcId="{E1DBA6D5-BD14-4CD2-A0CC-80F867FEFA81}" destId="{19A8DC21-3E65-409D-AD53-DA51BB9198A0}" srcOrd="0" destOrd="0" presId="urn:microsoft.com/office/officeart/2018/2/layout/IconLabelList"/>
    <dgm:cxn modelId="{2A8FB3D0-F98B-4F5A-BACA-4315E38776FB}" type="presParOf" srcId="{E1DBA6D5-BD14-4CD2-A0CC-80F867FEFA81}" destId="{B9F90A48-FF94-4C94-A587-0190406F6FD3}" srcOrd="1" destOrd="0" presId="urn:microsoft.com/office/officeart/2018/2/layout/IconLabelList"/>
    <dgm:cxn modelId="{95FEF629-9884-451C-89B4-41B897ABE3D6}" type="presParOf" srcId="{E1DBA6D5-BD14-4CD2-A0CC-80F867FEFA81}" destId="{A99B5DD6-89E9-4537-B415-4205CEB9323A}" srcOrd="2" destOrd="0" presId="urn:microsoft.com/office/officeart/2018/2/layout/IconLabelList"/>
    <dgm:cxn modelId="{0FE6827F-DE80-4F8A-8E9D-7F88C0F7EF29}" type="presParOf" srcId="{8994D886-A75F-411A-A9D7-D31991FF12BD}" destId="{8B391436-B9B0-45BD-A57F-792D6376D868}" srcOrd="1" destOrd="0" presId="urn:microsoft.com/office/officeart/2018/2/layout/IconLabelList"/>
    <dgm:cxn modelId="{4857BE3A-D518-473D-AC79-7B9BF18B9824}" type="presParOf" srcId="{8994D886-A75F-411A-A9D7-D31991FF12BD}" destId="{95872155-C45D-46D3-874C-D838089A06F8}" srcOrd="2" destOrd="0" presId="urn:microsoft.com/office/officeart/2018/2/layout/IconLabelList"/>
    <dgm:cxn modelId="{B4B325C4-81F2-4B3E-8CBF-4532B0BFA343}" type="presParOf" srcId="{95872155-C45D-46D3-874C-D838089A06F8}" destId="{CE9DF0E8-B0DE-4E1E-9FF4-6006AD8428DB}" srcOrd="0" destOrd="0" presId="urn:microsoft.com/office/officeart/2018/2/layout/IconLabelList"/>
    <dgm:cxn modelId="{0AE6D335-6E55-47E1-BAD8-0368620AB8F6}" type="presParOf" srcId="{95872155-C45D-46D3-874C-D838089A06F8}" destId="{AA0423A1-55B2-45E9-BFE7-3FBE5BDA65ED}" srcOrd="1" destOrd="0" presId="urn:microsoft.com/office/officeart/2018/2/layout/IconLabelList"/>
    <dgm:cxn modelId="{AFEE8CCD-97FE-4EFA-A584-DF6AFDAD2B20}" type="presParOf" srcId="{95872155-C45D-46D3-874C-D838089A06F8}" destId="{55120873-6F5C-4053-8EAD-6287A7F1097E}" srcOrd="2" destOrd="0" presId="urn:microsoft.com/office/officeart/2018/2/layout/IconLabelList"/>
    <dgm:cxn modelId="{26649F18-C204-4047-8300-905486AB3755}" type="presParOf" srcId="{8994D886-A75F-411A-A9D7-D31991FF12BD}" destId="{F679C986-30E4-4F0A-A3A6-CAE528BFED76}" srcOrd="3" destOrd="0" presId="urn:microsoft.com/office/officeart/2018/2/layout/IconLabelList"/>
    <dgm:cxn modelId="{898D629F-DA37-435F-A0B2-0617605D711A}" type="presParOf" srcId="{8994D886-A75F-411A-A9D7-D31991FF12BD}" destId="{2EC2FDE3-8908-45C7-A3FD-EB370213FE69}" srcOrd="4" destOrd="0" presId="urn:microsoft.com/office/officeart/2018/2/layout/IconLabelList"/>
    <dgm:cxn modelId="{2BDADB1C-15B1-4763-9B35-3792147F8F87}" type="presParOf" srcId="{2EC2FDE3-8908-45C7-A3FD-EB370213FE69}" destId="{6DB1FE51-13D0-4A38-AD6E-48D4371A1AF3}" srcOrd="0" destOrd="0" presId="urn:microsoft.com/office/officeart/2018/2/layout/IconLabelList"/>
    <dgm:cxn modelId="{F692F1E6-C6EC-4391-8432-EB6C34194240}" type="presParOf" srcId="{2EC2FDE3-8908-45C7-A3FD-EB370213FE69}" destId="{0928538A-05CC-4A79-BD5D-92F985D1EEE5}" srcOrd="1" destOrd="0" presId="urn:microsoft.com/office/officeart/2018/2/layout/IconLabelList"/>
    <dgm:cxn modelId="{0E6AF6C4-A4E5-4234-9E16-F9F2334264CD}" type="presParOf" srcId="{2EC2FDE3-8908-45C7-A3FD-EB370213FE69}" destId="{133097FC-B1F8-4953-B0AB-E8E73D968D1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7E5AA53B-3EEE-4DE4-BB81-9044890C2946}" type="doc">
      <dgm:prSet loTypeId="urn:microsoft.com/office/officeart/2008/layout/VerticalCurvedList" loCatId="list" qsTypeId="urn:microsoft.com/office/officeart/2005/8/quickstyle/simple4" qsCatId="simple" csTypeId="urn:microsoft.com/office/officeart/2005/8/colors/accent2_2" csCatId="accent2" phldr="1"/>
      <dgm:spPr/>
      <dgm:t>
        <a:bodyPr rtlCol="0"/>
        <a:lstStyle/>
        <a:p>
          <a:pPr rtl="0"/>
          <a:endParaRPr lang="en-US"/>
        </a:p>
      </dgm:t>
    </dgm:pt>
    <dgm:pt modelId="{6750AC01-D39D-4F3A-9DC8-2A211EE986A2}">
      <dgm:prSet phldrT="[Text]"/>
      <dgm:spPr/>
      <dgm:t>
        <a:bodyPr rtlCol="0"/>
        <a:lstStyle/>
        <a:p>
          <a:pPr rtl="0">
            <a:lnSpc>
              <a:spcPct val="100000"/>
            </a:lnSpc>
          </a:pPr>
          <a:r>
            <a:rPr lang="fr-FR" b="1" i="0" dirty="0"/>
            <a:t>Intégration de l'intelligence artificielle (IA) et de l'apprentissage automatique (ML)</a:t>
          </a:r>
          <a:r>
            <a:rPr lang="fr-FR" b="0" i="0" dirty="0"/>
            <a:t> </a:t>
          </a:r>
          <a:endParaRPr lang="fr-FR" noProof="0" dirty="0"/>
        </a:p>
      </dgm:t>
    </dgm:pt>
    <dgm:pt modelId="{720680DC-AAA4-4434-A582-60EBCC5BA355}" type="parTrans" cxnId="{0B5DAE5F-BCDC-4BF7-A6E7-CF856886A64D}">
      <dgm:prSet/>
      <dgm:spPr/>
      <dgm:t>
        <a:bodyPr rtlCol="0"/>
        <a:lstStyle/>
        <a:p>
          <a:pPr rtl="0"/>
          <a:endParaRPr lang="fr-FR" noProof="0" dirty="0"/>
        </a:p>
      </dgm:t>
    </dgm:pt>
    <dgm:pt modelId="{CA077D98-8478-47EA-B6A9-99ACE60C64D4}" type="sibTrans" cxnId="{0B5DAE5F-BCDC-4BF7-A6E7-CF856886A64D}">
      <dgm:prSet/>
      <dgm:spPr/>
      <dgm:t>
        <a:bodyPr rtlCol="0"/>
        <a:lstStyle/>
        <a:p>
          <a:pPr rtl="0"/>
          <a:endParaRPr lang="fr-FR" noProof="0" dirty="0"/>
        </a:p>
      </dgm:t>
    </dgm:pt>
    <dgm:pt modelId="{0BEF68B8-1228-47BB-83B5-7B9CD1E3F84E}">
      <dgm:prSet phldrT="[Text]"/>
      <dgm:spPr/>
      <dgm:t>
        <a:bodyPr rtlCol="0"/>
        <a:lstStyle/>
        <a:p>
          <a:pPr rtl="0">
            <a:lnSpc>
              <a:spcPct val="100000"/>
            </a:lnSpc>
          </a:pPr>
          <a:r>
            <a:rPr lang="fr-FR" b="1" i="0" dirty="0"/>
            <a:t>Support </a:t>
          </a:r>
          <a:r>
            <a:rPr lang="fr-FR" b="1" i="0" dirty="0" err="1"/>
            <a:t>multi-cloud</a:t>
          </a:r>
          <a:r>
            <a:rPr lang="fr-FR" b="1" i="0" dirty="0"/>
            <a:t> et </a:t>
          </a:r>
          <a:r>
            <a:rPr lang="fr-FR" b="1" i="0" dirty="0" err="1"/>
            <a:t>hybrid</a:t>
          </a:r>
          <a:r>
            <a:rPr lang="fr-FR" b="1" i="0" dirty="0"/>
            <a:t>-cloud</a:t>
          </a:r>
          <a:endParaRPr lang="fr-FR" noProof="0" dirty="0"/>
        </a:p>
      </dgm:t>
    </dgm:pt>
    <dgm:pt modelId="{ED3A4BC2-B75A-4952-A38B-A42B5995DF05}" type="parTrans" cxnId="{EDEF4F82-1237-4639-A0F7-385C1897CE66}">
      <dgm:prSet/>
      <dgm:spPr/>
      <dgm:t>
        <a:bodyPr rtlCol="0"/>
        <a:lstStyle/>
        <a:p>
          <a:pPr rtl="0"/>
          <a:endParaRPr lang="fr-FR" noProof="0" dirty="0"/>
        </a:p>
      </dgm:t>
    </dgm:pt>
    <dgm:pt modelId="{FD949706-EDCC-4ADC-8EDF-8EDA49C92325}" type="sibTrans" cxnId="{EDEF4F82-1237-4639-A0F7-385C1897CE66}">
      <dgm:prSet/>
      <dgm:spPr/>
      <dgm:t>
        <a:bodyPr rtlCol="0"/>
        <a:lstStyle/>
        <a:p>
          <a:pPr rtl="0"/>
          <a:endParaRPr lang="fr-FR" noProof="0" dirty="0"/>
        </a:p>
      </dgm:t>
    </dgm:pt>
    <dgm:pt modelId="{5605D28D-2CE6-4513-8566-952984E21E14}">
      <dgm:prSet phldrT="[Text]"/>
      <dgm:spPr/>
      <dgm:t>
        <a:bodyPr rtlCol="0"/>
        <a:lstStyle/>
        <a:p>
          <a:pPr rtl="0">
            <a:lnSpc>
              <a:spcPct val="100000"/>
            </a:lnSpc>
          </a:pPr>
          <a:r>
            <a:rPr lang="fr-FR" b="1" dirty="0"/>
            <a:t>Sécurité renforcée</a:t>
          </a:r>
          <a:endParaRPr lang="fr-FR" noProof="0" dirty="0"/>
        </a:p>
      </dgm:t>
    </dgm:pt>
    <dgm:pt modelId="{EB15AB98-362B-4E70-A3DA-995FC3E8BA79}" type="parTrans" cxnId="{FAF3F884-F0CF-440F-8CB1-B7648AB1B138}">
      <dgm:prSet/>
      <dgm:spPr/>
      <dgm:t>
        <a:bodyPr rtlCol="0"/>
        <a:lstStyle/>
        <a:p>
          <a:pPr rtl="0"/>
          <a:endParaRPr lang="fr-FR" noProof="0" dirty="0"/>
        </a:p>
      </dgm:t>
    </dgm:pt>
    <dgm:pt modelId="{823D1971-2C4D-4EC5-A874-2F463DE37109}" type="sibTrans" cxnId="{FAF3F884-F0CF-440F-8CB1-B7648AB1B138}">
      <dgm:prSet/>
      <dgm:spPr/>
      <dgm:t>
        <a:bodyPr rtlCol="0"/>
        <a:lstStyle/>
        <a:p>
          <a:pPr rtl="0"/>
          <a:endParaRPr lang="fr-FR" noProof="0" dirty="0"/>
        </a:p>
      </dgm:t>
    </dgm:pt>
    <dgm:pt modelId="{57806726-6E60-4ACC-9C1C-7DF9CC365A10}" type="pres">
      <dgm:prSet presAssocID="{7E5AA53B-3EEE-4DE4-BB81-9044890C2946}" presName="Name0" presStyleCnt="0">
        <dgm:presLayoutVars>
          <dgm:chMax val="7"/>
          <dgm:chPref val="7"/>
          <dgm:dir/>
        </dgm:presLayoutVars>
      </dgm:prSet>
      <dgm:spPr/>
    </dgm:pt>
    <dgm:pt modelId="{90561C55-3C6E-4D53-85E1-2C50BCDDA392}" type="pres">
      <dgm:prSet presAssocID="{7E5AA53B-3EEE-4DE4-BB81-9044890C2946}" presName="Name1" presStyleCnt="0"/>
      <dgm:spPr/>
    </dgm:pt>
    <dgm:pt modelId="{B6CD42EC-5AD4-4004-AE5B-47EDA668DAA8}" type="pres">
      <dgm:prSet presAssocID="{7E5AA53B-3EEE-4DE4-BB81-9044890C2946}" presName="cycle" presStyleCnt="0"/>
      <dgm:spPr/>
    </dgm:pt>
    <dgm:pt modelId="{963B8EE3-40CC-4A0A-B420-D0BF920973CE}" type="pres">
      <dgm:prSet presAssocID="{7E5AA53B-3EEE-4DE4-BB81-9044890C2946}" presName="srcNode" presStyleLbl="node1" presStyleIdx="0" presStyleCnt="3"/>
      <dgm:spPr/>
    </dgm:pt>
    <dgm:pt modelId="{D79B43FC-100B-4A0D-A4D5-0D2D04B99064}" type="pres">
      <dgm:prSet presAssocID="{7E5AA53B-3EEE-4DE4-BB81-9044890C2946}" presName="conn" presStyleLbl="parChTrans1D2" presStyleIdx="0" presStyleCnt="1"/>
      <dgm:spPr/>
    </dgm:pt>
    <dgm:pt modelId="{3CAD8DA1-8D53-445C-ACE8-D8449E4F0F55}" type="pres">
      <dgm:prSet presAssocID="{7E5AA53B-3EEE-4DE4-BB81-9044890C2946}" presName="extraNode" presStyleLbl="node1" presStyleIdx="0" presStyleCnt="3"/>
      <dgm:spPr/>
    </dgm:pt>
    <dgm:pt modelId="{429CABD1-4116-474B-81BF-735E2CA9DD00}" type="pres">
      <dgm:prSet presAssocID="{7E5AA53B-3EEE-4DE4-BB81-9044890C2946}" presName="dstNode" presStyleLbl="node1" presStyleIdx="0" presStyleCnt="3"/>
      <dgm:spPr/>
    </dgm:pt>
    <dgm:pt modelId="{58319267-C71E-43C9-94E1-827D0616C7A7}" type="pres">
      <dgm:prSet presAssocID="{6750AC01-D39D-4F3A-9DC8-2A211EE986A2}" presName="text_1" presStyleLbl="node1" presStyleIdx="0" presStyleCnt="3">
        <dgm:presLayoutVars>
          <dgm:bulletEnabled val="1"/>
        </dgm:presLayoutVars>
      </dgm:prSet>
      <dgm:spPr/>
    </dgm:pt>
    <dgm:pt modelId="{79F9B8A9-2412-4B74-84A9-69422DB81CDC}" type="pres">
      <dgm:prSet presAssocID="{6750AC01-D39D-4F3A-9DC8-2A211EE986A2}" presName="accent_1" presStyleCnt="0"/>
      <dgm:spPr/>
    </dgm:pt>
    <dgm:pt modelId="{07CB3071-D555-47DA-A36A-69EB91531FD8}" type="pres">
      <dgm:prSet presAssocID="{6750AC01-D39D-4F3A-9DC8-2A211EE986A2}" presName="accentRepeatNode" presStyleLbl="solidFgAcc1" presStyleIdx="0" presStyleCnt="3"/>
      <dgm:spPr/>
    </dgm:pt>
    <dgm:pt modelId="{95DE6538-27BD-44AF-A1A8-CA8F6B10FDD2}" type="pres">
      <dgm:prSet presAssocID="{0BEF68B8-1228-47BB-83B5-7B9CD1E3F84E}" presName="text_2" presStyleLbl="node1" presStyleIdx="1" presStyleCnt="3">
        <dgm:presLayoutVars>
          <dgm:bulletEnabled val="1"/>
        </dgm:presLayoutVars>
      </dgm:prSet>
      <dgm:spPr/>
    </dgm:pt>
    <dgm:pt modelId="{312BDEE8-85BD-4F02-B35B-2CC8E701C98B}" type="pres">
      <dgm:prSet presAssocID="{0BEF68B8-1228-47BB-83B5-7B9CD1E3F84E}" presName="accent_2" presStyleCnt="0"/>
      <dgm:spPr/>
    </dgm:pt>
    <dgm:pt modelId="{3F8116AC-FAC3-4E95-9865-93CCFEB191B9}" type="pres">
      <dgm:prSet presAssocID="{0BEF68B8-1228-47BB-83B5-7B9CD1E3F84E}" presName="accentRepeatNode" presStyleLbl="solidFgAcc1" presStyleIdx="1" presStyleCnt="3"/>
      <dgm:spPr/>
    </dgm:pt>
    <dgm:pt modelId="{E131CE4A-9776-44F4-BC03-867682E21374}" type="pres">
      <dgm:prSet presAssocID="{5605D28D-2CE6-4513-8566-952984E21E14}" presName="text_3" presStyleLbl="node1" presStyleIdx="2" presStyleCnt="3">
        <dgm:presLayoutVars>
          <dgm:bulletEnabled val="1"/>
        </dgm:presLayoutVars>
      </dgm:prSet>
      <dgm:spPr/>
    </dgm:pt>
    <dgm:pt modelId="{AC9A216A-8375-48F9-A4E6-8E0B64C0209B}" type="pres">
      <dgm:prSet presAssocID="{5605D28D-2CE6-4513-8566-952984E21E14}" presName="accent_3" presStyleCnt="0"/>
      <dgm:spPr/>
    </dgm:pt>
    <dgm:pt modelId="{A965097E-32F1-4AB8-8C4E-2814A7596B2F}" type="pres">
      <dgm:prSet presAssocID="{5605D28D-2CE6-4513-8566-952984E21E14}" presName="accentRepeatNode" presStyleLbl="solidFgAcc1" presStyleIdx="2" presStyleCnt="3"/>
      <dgm:spPr/>
    </dgm:pt>
  </dgm:ptLst>
  <dgm:cxnLst>
    <dgm:cxn modelId="{A11E3B12-1828-45A7-86C3-BB85832DF84D}" type="presOf" srcId="{CA077D98-8478-47EA-B6A9-99ACE60C64D4}" destId="{D79B43FC-100B-4A0D-A4D5-0D2D04B99064}" srcOrd="0" destOrd="0" presId="urn:microsoft.com/office/officeart/2008/layout/VerticalCurvedList"/>
    <dgm:cxn modelId="{0B5DAE5F-BCDC-4BF7-A6E7-CF856886A64D}" srcId="{7E5AA53B-3EEE-4DE4-BB81-9044890C2946}" destId="{6750AC01-D39D-4F3A-9DC8-2A211EE986A2}" srcOrd="0" destOrd="0" parTransId="{720680DC-AAA4-4434-A582-60EBCC5BA355}" sibTransId="{CA077D98-8478-47EA-B6A9-99ACE60C64D4}"/>
    <dgm:cxn modelId="{29DA474E-5DFA-4C66-882F-319C49ABBB19}" type="presOf" srcId="{6750AC01-D39D-4F3A-9DC8-2A211EE986A2}" destId="{58319267-C71E-43C9-94E1-827D0616C7A7}" srcOrd="0" destOrd="0" presId="urn:microsoft.com/office/officeart/2008/layout/VerticalCurvedList"/>
    <dgm:cxn modelId="{7084AA77-BACB-46CB-AE4A-77B62D3ED1AF}" type="presOf" srcId="{5605D28D-2CE6-4513-8566-952984E21E14}" destId="{E131CE4A-9776-44F4-BC03-867682E21374}" srcOrd="0" destOrd="0" presId="urn:microsoft.com/office/officeart/2008/layout/VerticalCurvedList"/>
    <dgm:cxn modelId="{EDEF4F82-1237-4639-A0F7-385C1897CE66}" srcId="{7E5AA53B-3EEE-4DE4-BB81-9044890C2946}" destId="{0BEF68B8-1228-47BB-83B5-7B9CD1E3F84E}" srcOrd="1" destOrd="0" parTransId="{ED3A4BC2-B75A-4952-A38B-A42B5995DF05}" sibTransId="{FD949706-EDCC-4ADC-8EDF-8EDA49C92325}"/>
    <dgm:cxn modelId="{FAF3F884-F0CF-440F-8CB1-B7648AB1B138}" srcId="{7E5AA53B-3EEE-4DE4-BB81-9044890C2946}" destId="{5605D28D-2CE6-4513-8566-952984E21E14}" srcOrd="2" destOrd="0" parTransId="{EB15AB98-362B-4E70-A3DA-995FC3E8BA79}" sibTransId="{823D1971-2C4D-4EC5-A874-2F463DE37109}"/>
    <dgm:cxn modelId="{4F65CC8F-B5A8-40BE-A32B-05862B543D6A}" type="presOf" srcId="{7E5AA53B-3EEE-4DE4-BB81-9044890C2946}" destId="{57806726-6E60-4ACC-9C1C-7DF9CC365A10}" srcOrd="0" destOrd="0" presId="urn:microsoft.com/office/officeart/2008/layout/VerticalCurvedList"/>
    <dgm:cxn modelId="{4A378892-5CCC-4F0D-8A38-4BEAECF30F24}" type="presOf" srcId="{0BEF68B8-1228-47BB-83B5-7B9CD1E3F84E}" destId="{95DE6538-27BD-44AF-A1A8-CA8F6B10FDD2}" srcOrd="0" destOrd="0" presId="urn:microsoft.com/office/officeart/2008/layout/VerticalCurvedList"/>
    <dgm:cxn modelId="{4E25B52E-70EF-4A0F-B410-0B49263AF380}" type="presParOf" srcId="{57806726-6E60-4ACC-9C1C-7DF9CC365A10}" destId="{90561C55-3C6E-4D53-85E1-2C50BCDDA392}" srcOrd="0" destOrd="0" presId="urn:microsoft.com/office/officeart/2008/layout/VerticalCurvedList"/>
    <dgm:cxn modelId="{2B3DD9E4-EC9C-4B92-B380-F89BF82E7CF3}" type="presParOf" srcId="{90561C55-3C6E-4D53-85E1-2C50BCDDA392}" destId="{B6CD42EC-5AD4-4004-AE5B-47EDA668DAA8}" srcOrd="0" destOrd="0" presId="urn:microsoft.com/office/officeart/2008/layout/VerticalCurvedList"/>
    <dgm:cxn modelId="{EA357085-80A4-4D1D-9BD2-56B1E9A721FB}" type="presParOf" srcId="{B6CD42EC-5AD4-4004-AE5B-47EDA668DAA8}" destId="{963B8EE3-40CC-4A0A-B420-D0BF920973CE}" srcOrd="0" destOrd="0" presId="urn:microsoft.com/office/officeart/2008/layout/VerticalCurvedList"/>
    <dgm:cxn modelId="{F175C6D0-411C-40FD-A19B-860D49F42061}" type="presParOf" srcId="{B6CD42EC-5AD4-4004-AE5B-47EDA668DAA8}" destId="{D79B43FC-100B-4A0D-A4D5-0D2D04B99064}" srcOrd="1" destOrd="0" presId="urn:microsoft.com/office/officeart/2008/layout/VerticalCurvedList"/>
    <dgm:cxn modelId="{794BB944-68C0-47A5-9792-652802EB36AC}" type="presParOf" srcId="{B6CD42EC-5AD4-4004-AE5B-47EDA668DAA8}" destId="{3CAD8DA1-8D53-445C-ACE8-D8449E4F0F55}" srcOrd="2" destOrd="0" presId="urn:microsoft.com/office/officeart/2008/layout/VerticalCurvedList"/>
    <dgm:cxn modelId="{B8CC75C4-3D1A-49E7-80D2-915668C1368C}" type="presParOf" srcId="{B6CD42EC-5AD4-4004-AE5B-47EDA668DAA8}" destId="{429CABD1-4116-474B-81BF-735E2CA9DD00}" srcOrd="3" destOrd="0" presId="urn:microsoft.com/office/officeart/2008/layout/VerticalCurvedList"/>
    <dgm:cxn modelId="{28110BB8-F33F-498C-9A75-98364B05EFA5}" type="presParOf" srcId="{90561C55-3C6E-4D53-85E1-2C50BCDDA392}" destId="{58319267-C71E-43C9-94E1-827D0616C7A7}" srcOrd="1" destOrd="0" presId="urn:microsoft.com/office/officeart/2008/layout/VerticalCurvedList"/>
    <dgm:cxn modelId="{3866F6C9-5521-48F2-B6C3-40C9896E1605}" type="presParOf" srcId="{90561C55-3C6E-4D53-85E1-2C50BCDDA392}" destId="{79F9B8A9-2412-4B74-84A9-69422DB81CDC}" srcOrd="2" destOrd="0" presId="urn:microsoft.com/office/officeart/2008/layout/VerticalCurvedList"/>
    <dgm:cxn modelId="{D2205A4F-BB7A-4399-BC2F-78E18EC6EAFE}" type="presParOf" srcId="{79F9B8A9-2412-4B74-84A9-69422DB81CDC}" destId="{07CB3071-D555-47DA-A36A-69EB91531FD8}" srcOrd="0" destOrd="0" presId="urn:microsoft.com/office/officeart/2008/layout/VerticalCurvedList"/>
    <dgm:cxn modelId="{602753E6-8A03-492B-861A-6B9532B5AA28}" type="presParOf" srcId="{90561C55-3C6E-4D53-85E1-2C50BCDDA392}" destId="{95DE6538-27BD-44AF-A1A8-CA8F6B10FDD2}" srcOrd="3" destOrd="0" presId="urn:microsoft.com/office/officeart/2008/layout/VerticalCurvedList"/>
    <dgm:cxn modelId="{AEC540A3-E86A-4075-8BE4-263F4AFF4EA1}" type="presParOf" srcId="{90561C55-3C6E-4D53-85E1-2C50BCDDA392}" destId="{312BDEE8-85BD-4F02-B35B-2CC8E701C98B}" srcOrd="4" destOrd="0" presId="urn:microsoft.com/office/officeart/2008/layout/VerticalCurvedList"/>
    <dgm:cxn modelId="{CD5D1014-B7CB-4B47-9A02-5FBF90928A73}" type="presParOf" srcId="{312BDEE8-85BD-4F02-B35B-2CC8E701C98B}" destId="{3F8116AC-FAC3-4E95-9865-93CCFEB191B9}" srcOrd="0" destOrd="0" presId="urn:microsoft.com/office/officeart/2008/layout/VerticalCurvedList"/>
    <dgm:cxn modelId="{987EB7C0-CA3E-4874-85E0-01E9060A2D35}" type="presParOf" srcId="{90561C55-3C6E-4D53-85E1-2C50BCDDA392}" destId="{E131CE4A-9776-44F4-BC03-867682E21374}" srcOrd="5" destOrd="0" presId="urn:microsoft.com/office/officeart/2008/layout/VerticalCurvedList"/>
    <dgm:cxn modelId="{91E55363-8DCA-455E-A203-06A9410994CB}" type="presParOf" srcId="{90561C55-3C6E-4D53-85E1-2C50BCDDA392}" destId="{AC9A216A-8375-48F9-A4E6-8E0B64C0209B}" srcOrd="6" destOrd="0" presId="urn:microsoft.com/office/officeart/2008/layout/VerticalCurvedList"/>
    <dgm:cxn modelId="{D866D586-1293-4049-B6E3-B467C1D5ED64}" type="presParOf" srcId="{AC9A216A-8375-48F9-A4E6-8E0B64C0209B}" destId="{A965097E-32F1-4AB8-8C4E-2814A7596B2F}"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A8DC21-3E65-409D-AD53-DA51BB9198A0}">
      <dsp:nvSpPr>
        <dsp:cNvPr id="0" name=""/>
        <dsp:cNvSpPr/>
      </dsp:nvSpPr>
      <dsp:spPr>
        <a:xfrm>
          <a:off x="574881" y="436706"/>
          <a:ext cx="2285995" cy="2285995"/>
        </a:xfrm>
        <a:prstGeom prst="rect">
          <a:avLst/>
        </a:prstGeom>
        <a:blipFill rotWithShape="1">
          <a:blip xmlns:r="http://schemas.openxmlformats.org/officeDocument/2006/relationships" r:embed="rId1">
            <a:duotone>
              <a:schemeClr val="accent2">
                <a:hueOff val="0"/>
                <a:satOff val="0"/>
                <a:lumOff val="0"/>
                <a:alphaOff val="0"/>
                <a:shade val="20000"/>
                <a:satMod val="200000"/>
              </a:schemeClr>
              <a:schemeClr val="accent2">
                <a:hueOff val="0"/>
                <a:satOff val="0"/>
                <a:lumOff val="0"/>
                <a:alphaOff val="0"/>
                <a:tint val="12000"/>
                <a:satMod val="190000"/>
              </a:schemeClr>
            </a:duotone>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99B5DD6-89E9-4537-B415-4205CEB9323A}">
      <dsp:nvSpPr>
        <dsp:cNvPr id="0" name=""/>
        <dsp:cNvSpPr/>
      </dsp:nvSpPr>
      <dsp:spPr>
        <a:xfrm>
          <a:off x="54818" y="2746269"/>
          <a:ext cx="32228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1200150" rtl="0">
            <a:lnSpc>
              <a:spcPct val="90000"/>
            </a:lnSpc>
            <a:spcBef>
              <a:spcPct val="0"/>
            </a:spcBef>
            <a:spcAft>
              <a:spcPct val="35000"/>
            </a:spcAft>
            <a:buNone/>
          </a:pPr>
          <a:r>
            <a:rPr lang="fr-FR" sz="2700" b="0" i="0" kern="1200" dirty="0"/>
            <a:t>Nagios (1999) open source</a:t>
          </a:r>
          <a:endParaRPr lang="fr-FR" sz="2700" kern="1200" noProof="0" dirty="0"/>
        </a:p>
      </dsp:txBody>
      <dsp:txXfrm>
        <a:off x="54818" y="2746269"/>
        <a:ext cx="3222832" cy="720000"/>
      </dsp:txXfrm>
    </dsp:sp>
    <dsp:sp modelId="{CE9DF0E8-B0DE-4E1E-9FF4-6006AD8428DB}">
      <dsp:nvSpPr>
        <dsp:cNvPr id="0" name=""/>
        <dsp:cNvSpPr/>
      </dsp:nvSpPr>
      <dsp:spPr>
        <a:xfrm>
          <a:off x="4310064" y="494935"/>
          <a:ext cx="2285995" cy="2285995"/>
        </a:xfrm>
        <a:prstGeom prst="rect">
          <a:avLst/>
        </a:prstGeom>
        <a:blipFill rotWithShape="1">
          <a:blip xmlns:r="http://schemas.openxmlformats.org/officeDocument/2006/relationships" r:embed="rId2"/>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55120873-6F5C-4053-8EAD-6287A7F1097E}">
      <dsp:nvSpPr>
        <dsp:cNvPr id="0" name=""/>
        <dsp:cNvSpPr/>
      </dsp:nvSpPr>
      <dsp:spPr>
        <a:xfrm>
          <a:off x="3841646" y="2746269"/>
          <a:ext cx="32228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1200150" rtl="0">
            <a:lnSpc>
              <a:spcPct val="90000"/>
            </a:lnSpc>
            <a:spcBef>
              <a:spcPct val="0"/>
            </a:spcBef>
            <a:spcAft>
              <a:spcPct val="35000"/>
            </a:spcAft>
            <a:buNone/>
          </a:pPr>
          <a:r>
            <a:rPr lang="fr-FR" sz="2700" b="0" i="0" kern="1200" dirty="0"/>
            <a:t>Zabbix (2001) open source</a:t>
          </a:r>
          <a:endParaRPr lang="fr-FR" sz="2700" kern="1200" noProof="0" dirty="0"/>
        </a:p>
      </dsp:txBody>
      <dsp:txXfrm>
        <a:off x="3841646" y="2746269"/>
        <a:ext cx="3222832" cy="720000"/>
      </dsp:txXfrm>
    </dsp:sp>
    <dsp:sp modelId="{6DB1FE51-13D0-4A38-AD6E-48D4371A1AF3}">
      <dsp:nvSpPr>
        <dsp:cNvPr id="0" name=""/>
        <dsp:cNvSpPr/>
      </dsp:nvSpPr>
      <dsp:spPr>
        <a:xfrm>
          <a:off x="8096892" y="494935"/>
          <a:ext cx="2285995" cy="2285995"/>
        </a:xfrm>
        <a:prstGeom prst="rect">
          <a:avLst/>
        </a:prstGeom>
        <a:blipFill rotWithShape="1">
          <a:blip xmlns:r="http://schemas.openxmlformats.org/officeDocument/2006/relationships" r:embed="rId3"/>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33097FC-B1F8-4953-B0AB-E8E73D968D1C}">
      <dsp:nvSpPr>
        <dsp:cNvPr id="0" name=""/>
        <dsp:cNvSpPr/>
      </dsp:nvSpPr>
      <dsp:spPr>
        <a:xfrm>
          <a:off x="7628474" y="2746269"/>
          <a:ext cx="3222832"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rtlCol="0" anchor="t" anchorCtr="0">
          <a:noAutofit/>
        </a:bodyPr>
        <a:lstStyle/>
        <a:p>
          <a:pPr marL="0" lvl="0" indent="0" algn="ctr" defTabSz="1200150" rtl="0">
            <a:lnSpc>
              <a:spcPct val="90000"/>
            </a:lnSpc>
            <a:spcBef>
              <a:spcPct val="0"/>
            </a:spcBef>
            <a:spcAft>
              <a:spcPct val="35000"/>
            </a:spcAft>
            <a:buNone/>
          </a:pPr>
          <a:r>
            <a:rPr lang="fr-FR" sz="2700" b="0" i="0" kern="1200" dirty="0"/>
            <a:t>Centreon (2005)</a:t>
          </a:r>
          <a:endParaRPr lang="fr-FR" sz="2700" kern="1200" noProof="0" dirty="0"/>
        </a:p>
      </dsp:txBody>
      <dsp:txXfrm>
        <a:off x="7628474" y="2746269"/>
        <a:ext cx="3222832"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9B43FC-100B-4A0D-A4D5-0D2D04B99064}">
      <dsp:nvSpPr>
        <dsp:cNvPr id="0" name=""/>
        <dsp:cNvSpPr/>
      </dsp:nvSpPr>
      <dsp:spPr>
        <a:xfrm>
          <a:off x="-4028574" y="-618397"/>
          <a:ext cx="4800732" cy="4800732"/>
        </a:xfrm>
        <a:prstGeom prst="blockArc">
          <a:avLst>
            <a:gd name="adj1" fmla="val 18900000"/>
            <a:gd name="adj2" fmla="val 2700000"/>
            <a:gd name="adj3" fmla="val 450"/>
          </a:avLst>
        </a:prstGeom>
        <a:noFill/>
        <a:ln w="12700" cap="rnd"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8319267-C71E-43C9-94E1-827D0616C7A7}">
      <dsp:nvSpPr>
        <dsp:cNvPr id="0" name=""/>
        <dsp:cNvSpPr/>
      </dsp:nvSpPr>
      <dsp:spPr>
        <a:xfrm>
          <a:off x="496568" y="356393"/>
          <a:ext cx="6310391" cy="712787"/>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65775" tIns="50800" rIns="50800" bIns="50800" numCol="1" spcCol="1270" rtlCol="0" anchor="ctr" anchorCtr="0">
          <a:noAutofit/>
        </a:bodyPr>
        <a:lstStyle/>
        <a:p>
          <a:pPr marL="0" lvl="0" indent="0" algn="l" defTabSz="889000" rtl="0">
            <a:lnSpc>
              <a:spcPct val="100000"/>
            </a:lnSpc>
            <a:spcBef>
              <a:spcPct val="0"/>
            </a:spcBef>
            <a:spcAft>
              <a:spcPct val="35000"/>
            </a:spcAft>
            <a:buNone/>
          </a:pPr>
          <a:r>
            <a:rPr lang="fr-FR" sz="2000" b="1" i="0" kern="1200" dirty="0"/>
            <a:t>Intégration de l'intelligence artificielle (IA) et de l'apprentissage automatique (ML)</a:t>
          </a:r>
          <a:r>
            <a:rPr lang="fr-FR" sz="2000" b="0" i="0" kern="1200" dirty="0"/>
            <a:t> </a:t>
          </a:r>
          <a:endParaRPr lang="fr-FR" sz="2000" kern="1200" noProof="0" dirty="0"/>
        </a:p>
      </dsp:txBody>
      <dsp:txXfrm>
        <a:off x="496568" y="356393"/>
        <a:ext cx="6310391" cy="712787"/>
      </dsp:txXfrm>
    </dsp:sp>
    <dsp:sp modelId="{07CB3071-D555-47DA-A36A-69EB91531FD8}">
      <dsp:nvSpPr>
        <dsp:cNvPr id="0" name=""/>
        <dsp:cNvSpPr/>
      </dsp:nvSpPr>
      <dsp:spPr>
        <a:xfrm>
          <a:off x="51076" y="267295"/>
          <a:ext cx="890984" cy="890984"/>
        </a:xfrm>
        <a:prstGeom prst="ellipse">
          <a:avLst/>
        </a:prstGeom>
        <a:solidFill>
          <a:schemeClr val="lt1">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95DE6538-27BD-44AF-A1A8-CA8F6B10FDD2}">
      <dsp:nvSpPr>
        <dsp:cNvPr id="0" name=""/>
        <dsp:cNvSpPr/>
      </dsp:nvSpPr>
      <dsp:spPr>
        <a:xfrm>
          <a:off x="755666" y="1425575"/>
          <a:ext cx="6051292" cy="712787"/>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65775" tIns="50800" rIns="50800" bIns="50800" numCol="1" spcCol="1270" rtlCol="0" anchor="ctr" anchorCtr="0">
          <a:noAutofit/>
        </a:bodyPr>
        <a:lstStyle/>
        <a:p>
          <a:pPr marL="0" lvl="0" indent="0" algn="l" defTabSz="889000" rtl="0">
            <a:lnSpc>
              <a:spcPct val="100000"/>
            </a:lnSpc>
            <a:spcBef>
              <a:spcPct val="0"/>
            </a:spcBef>
            <a:spcAft>
              <a:spcPct val="35000"/>
            </a:spcAft>
            <a:buNone/>
          </a:pPr>
          <a:r>
            <a:rPr lang="fr-FR" sz="2000" b="1" i="0" kern="1200" dirty="0"/>
            <a:t>Support </a:t>
          </a:r>
          <a:r>
            <a:rPr lang="fr-FR" sz="2000" b="1" i="0" kern="1200" dirty="0" err="1"/>
            <a:t>multi-cloud</a:t>
          </a:r>
          <a:r>
            <a:rPr lang="fr-FR" sz="2000" b="1" i="0" kern="1200" dirty="0"/>
            <a:t> et </a:t>
          </a:r>
          <a:r>
            <a:rPr lang="fr-FR" sz="2000" b="1" i="0" kern="1200" dirty="0" err="1"/>
            <a:t>hybrid</a:t>
          </a:r>
          <a:r>
            <a:rPr lang="fr-FR" sz="2000" b="1" i="0" kern="1200" dirty="0"/>
            <a:t>-cloud</a:t>
          </a:r>
          <a:endParaRPr lang="fr-FR" sz="2000" kern="1200" noProof="0" dirty="0"/>
        </a:p>
      </dsp:txBody>
      <dsp:txXfrm>
        <a:off x="755666" y="1425575"/>
        <a:ext cx="6051292" cy="712787"/>
      </dsp:txXfrm>
    </dsp:sp>
    <dsp:sp modelId="{3F8116AC-FAC3-4E95-9865-93CCFEB191B9}">
      <dsp:nvSpPr>
        <dsp:cNvPr id="0" name=""/>
        <dsp:cNvSpPr/>
      </dsp:nvSpPr>
      <dsp:spPr>
        <a:xfrm>
          <a:off x="310174" y="1336476"/>
          <a:ext cx="890984" cy="890984"/>
        </a:xfrm>
        <a:prstGeom prst="ellipse">
          <a:avLst/>
        </a:prstGeom>
        <a:solidFill>
          <a:schemeClr val="lt1">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131CE4A-9776-44F4-BC03-867682E21374}">
      <dsp:nvSpPr>
        <dsp:cNvPr id="0" name=""/>
        <dsp:cNvSpPr/>
      </dsp:nvSpPr>
      <dsp:spPr>
        <a:xfrm>
          <a:off x="496568" y="2494756"/>
          <a:ext cx="6310391" cy="712787"/>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65775" tIns="50800" rIns="50800" bIns="50800" numCol="1" spcCol="1270" rtlCol="0" anchor="ctr" anchorCtr="0">
          <a:noAutofit/>
        </a:bodyPr>
        <a:lstStyle/>
        <a:p>
          <a:pPr marL="0" lvl="0" indent="0" algn="l" defTabSz="889000" rtl="0">
            <a:lnSpc>
              <a:spcPct val="100000"/>
            </a:lnSpc>
            <a:spcBef>
              <a:spcPct val="0"/>
            </a:spcBef>
            <a:spcAft>
              <a:spcPct val="35000"/>
            </a:spcAft>
            <a:buNone/>
          </a:pPr>
          <a:r>
            <a:rPr lang="fr-FR" sz="2000" b="1" kern="1200" dirty="0"/>
            <a:t>Sécurité renforcée</a:t>
          </a:r>
          <a:endParaRPr lang="fr-FR" sz="2000" kern="1200" noProof="0" dirty="0"/>
        </a:p>
      </dsp:txBody>
      <dsp:txXfrm>
        <a:off x="496568" y="2494756"/>
        <a:ext cx="6310391" cy="712787"/>
      </dsp:txXfrm>
    </dsp:sp>
    <dsp:sp modelId="{A965097E-32F1-4AB8-8C4E-2814A7596B2F}">
      <dsp:nvSpPr>
        <dsp:cNvPr id="0" name=""/>
        <dsp:cNvSpPr/>
      </dsp:nvSpPr>
      <dsp:spPr>
        <a:xfrm>
          <a:off x="51076" y="2405658"/>
          <a:ext cx="890984" cy="890984"/>
        </a:xfrm>
        <a:prstGeom prst="ellipse">
          <a:avLst/>
        </a:prstGeom>
        <a:solidFill>
          <a:schemeClr val="lt1">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Liste d’étiquettes d’icônes"/>
  <dgm:desc val="Permet de représenter des blocs d’informations non séquentiels ou groupés accompagnés d’éléments visuels associés. Fonctionne de manière optimale avec des icônes ou de petites images avec de courtes légendes de texte."/>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FF81CEA5-62FD-4C83-BDE3-91DFB9827D8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a:p>
        </p:txBody>
      </p:sp>
      <p:sp>
        <p:nvSpPr>
          <p:cNvPr id="3" name="Espace réservé de la date 2">
            <a:extLst>
              <a:ext uri="{FF2B5EF4-FFF2-40B4-BE49-F238E27FC236}">
                <a16:creationId xmlns:a16="http://schemas.microsoft.com/office/drawing/2014/main" id="{3FA1CBFD-6AD0-48C4-B91B-58830F6F4C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43367168-A7C3-4A51-ACFE-4D76B720982F}" type="datetime1">
              <a:rPr lang="fr-FR" smtClean="0"/>
              <a:t>11/03/2024</a:t>
            </a:fld>
            <a:endParaRPr lang="fr-FR"/>
          </a:p>
        </p:txBody>
      </p:sp>
      <p:sp>
        <p:nvSpPr>
          <p:cNvPr id="4" name="Espace réservé du pied de page 3">
            <a:extLst>
              <a:ext uri="{FF2B5EF4-FFF2-40B4-BE49-F238E27FC236}">
                <a16:creationId xmlns:a16="http://schemas.microsoft.com/office/drawing/2014/main" id="{A9E55D22-46A3-4B8C-AD40-252FE7896C3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a:p>
        </p:txBody>
      </p:sp>
      <p:sp>
        <p:nvSpPr>
          <p:cNvPr id="5" name="Espace réservé du numéro de diapositive 4">
            <a:extLst>
              <a:ext uri="{FF2B5EF4-FFF2-40B4-BE49-F238E27FC236}">
                <a16:creationId xmlns:a16="http://schemas.microsoft.com/office/drawing/2014/main" id="{8E70DCEF-9071-4B17-801B-37B4465C8E1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D90168E-626C-4E60-93C0-A00D25609468}" type="slidenum">
              <a:rPr lang="fr-FR" smtClean="0"/>
              <a:t>‹N°›</a:t>
            </a:fld>
            <a:endParaRPr lang="fr-FR"/>
          </a:p>
        </p:txBody>
      </p:sp>
    </p:spTree>
    <p:extLst>
      <p:ext uri="{BB962C8B-B14F-4D97-AF65-F5344CB8AC3E}">
        <p14:creationId xmlns:p14="http://schemas.microsoft.com/office/powerpoint/2010/main" val="37493477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fr-FR" noProof="0"/>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CB4F1169-1988-463B-A52C-EF5C9A50040C}" type="datetime1">
              <a:rPr lang="fr-FR" noProof="0" smtClean="0"/>
              <a:t>11/03/2024</a:t>
            </a:fld>
            <a:endParaRPr lang="fr-FR" noProof="0"/>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fr-FR" noProof="0"/>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fr-FR" noProof="0"/>
              <a:t>Modifiez les styles du texte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fr-FR" noProof="0"/>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B3AB32-59DF-41F1-9618-EDFBF5049629}" type="slidenum">
              <a:rPr lang="fr-FR" noProof="0" smtClean="0"/>
              <a:t>‹N°›</a:t>
            </a:fld>
            <a:endParaRPr lang="fr-FR" noProof="0"/>
          </a:p>
        </p:txBody>
      </p:sp>
    </p:spTree>
    <p:extLst>
      <p:ext uri="{BB962C8B-B14F-4D97-AF65-F5344CB8AC3E}">
        <p14:creationId xmlns:p14="http://schemas.microsoft.com/office/powerpoint/2010/main" val="36618056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C6B3AB32-59DF-41F1-9618-EDFBF5049629}" type="slidenum">
              <a:rPr lang="fr-FR" smtClean="0"/>
              <a:t>1</a:t>
            </a:fld>
            <a:endParaRPr lang="fr-FR"/>
          </a:p>
        </p:txBody>
      </p:sp>
    </p:spTree>
    <p:extLst>
      <p:ext uri="{BB962C8B-B14F-4D97-AF65-F5344CB8AC3E}">
        <p14:creationId xmlns:p14="http://schemas.microsoft.com/office/powerpoint/2010/main" val="1390047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C6B3AB32-59DF-41F1-9618-EDFBF5049629}" type="slidenum">
              <a:rPr lang="fr-FR" smtClean="0"/>
              <a:t>4</a:t>
            </a:fld>
            <a:endParaRPr lang="fr-FR"/>
          </a:p>
        </p:txBody>
      </p:sp>
    </p:spTree>
    <p:extLst>
      <p:ext uri="{BB962C8B-B14F-4D97-AF65-F5344CB8AC3E}">
        <p14:creationId xmlns:p14="http://schemas.microsoft.com/office/powerpoint/2010/main" val="431927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rtl="0"/>
            <a:fld id="{C6B3AB32-59DF-41F1-9618-EDFBF5049629}" type="slidenum">
              <a:rPr lang="fr-FR" smtClean="0"/>
              <a:t>5</a:t>
            </a:fld>
            <a:endParaRPr lang="fr-FR"/>
          </a:p>
        </p:txBody>
      </p:sp>
    </p:spTree>
    <p:extLst>
      <p:ext uri="{BB962C8B-B14F-4D97-AF65-F5344CB8AC3E}">
        <p14:creationId xmlns:p14="http://schemas.microsoft.com/office/powerpoint/2010/main" val="2289636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C6B3AB32-59DF-41F1-9618-EDFBF5049629}" type="slidenum">
              <a:rPr lang="fr-FR" smtClean="0"/>
              <a:t>6</a:t>
            </a:fld>
            <a:endParaRPr lang="fr-FR"/>
          </a:p>
        </p:txBody>
      </p:sp>
    </p:spTree>
    <p:extLst>
      <p:ext uri="{BB962C8B-B14F-4D97-AF65-F5344CB8AC3E}">
        <p14:creationId xmlns:p14="http://schemas.microsoft.com/office/powerpoint/2010/main" val="3505115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rtlCol="0"/>
          <a:lstStyle/>
          <a:p>
            <a:pPr rtl="0"/>
            <a:endParaRPr lang="fr-FR"/>
          </a:p>
        </p:txBody>
      </p:sp>
      <p:sp>
        <p:nvSpPr>
          <p:cNvPr id="4" name="Espace réservé du numéro de diapositive 3"/>
          <p:cNvSpPr>
            <a:spLocks noGrp="1"/>
          </p:cNvSpPr>
          <p:nvPr>
            <p:ph type="sldNum" sz="quarter" idx="5"/>
          </p:nvPr>
        </p:nvSpPr>
        <p:spPr/>
        <p:txBody>
          <a:bodyPr rtlCol="0"/>
          <a:lstStyle/>
          <a:p>
            <a:pPr rtl="0"/>
            <a:fld id="{C6B3AB32-59DF-41F1-9618-EDFBF5049629}" type="slidenum">
              <a:rPr lang="fr-FR" smtClean="0"/>
              <a:t>7</a:t>
            </a:fld>
            <a:endParaRPr lang="fr-FR"/>
          </a:p>
        </p:txBody>
      </p:sp>
    </p:spTree>
    <p:extLst>
      <p:ext uri="{BB962C8B-B14F-4D97-AF65-F5344CB8AC3E}">
        <p14:creationId xmlns:p14="http://schemas.microsoft.com/office/powerpoint/2010/main" val="1046714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ctrTitle"/>
          </p:nvPr>
        </p:nvSpPr>
        <p:spPr>
          <a:xfrm>
            <a:off x="581191" y="1020431"/>
            <a:ext cx="10993549" cy="1475013"/>
          </a:xfrm>
          <a:effectLst/>
        </p:spPr>
        <p:txBody>
          <a:bodyPr rtlCol="0" anchor="b">
            <a:normAutofit/>
          </a:bodyPr>
          <a:lstStyle>
            <a:lvl1pPr>
              <a:defRPr sz="3600">
                <a:solidFill>
                  <a:schemeClr val="accent1"/>
                </a:solidFill>
              </a:defRPr>
            </a:lvl1pPr>
          </a:lstStyle>
          <a:p>
            <a:pPr rtl="0"/>
            <a:r>
              <a:rPr lang="fr-FR" noProof="0"/>
              <a:t>Modifiez le style du titre</a:t>
            </a:r>
          </a:p>
        </p:txBody>
      </p:sp>
      <p:sp>
        <p:nvSpPr>
          <p:cNvPr id="3" name="Sous-titre 2"/>
          <p:cNvSpPr>
            <a:spLocks noGrp="1"/>
          </p:cNvSpPr>
          <p:nvPr>
            <p:ph type="subTitle" idx="1"/>
          </p:nvPr>
        </p:nvSpPr>
        <p:spPr>
          <a:xfrm>
            <a:off x="581194" y="2495445"/>
            <a:ext cx="10993546" cy="590321"/>
          </a:xfrm>
        </p:spPr>
        <p:txBody>
          <a:bodyPr rtlCol="0"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r-FR" noProof="0"/>
              <a:t>Modifiez le style des sous-titres du masque</a:t>
            </a:r>
          </a:p>
        </p:txBody>
      </p:sp>
      <p:sp>
        <p:nvSpPr>
          <p:cNvPr id="4" name="Espace réservé de la date 3"/>
          <p:cNvSpPr>
            <a:spLocks noGrp="1"/>
          </p:cNvSpPr>
          <p:nvPr>
            <p:ph type="dt" sz="half" idx="10"/>
          </p:nvPr>
        </p:nvSpPr>
        <p:spPr>
          <a:xfrm>
            <a:off x="7605951" y="5956137"/>
            <a:ext cx="2844800" cy="365125"/>
          </a:xfrm>
        </p:spPr>
        <p:txBody>
          <a:bodyPr rtlCol="0"/>
          <a:lstStyle>
            <a:lvl1pPr>
              <a:defRPr>
                <a:solidFill>
                  <a:schemeClr val="accent1">
                    <a:lumMod val="75000"/>
                    <a:lumOff val="25000"/>
                  </a:schemeClr>
                </a:solidFill>
              </a:defRPr>
            </a:lvl1pPr>
          </a:lstStyle>
          <a:p>
            <a:pPr rtl="0"/>
            <a:fld id="{3F3B20A7-A3FE-46B9-84EA-B4257BA7E60C}" type="datetime1">
              <a:rPr lang="fr-FR" noProof="0" smtClean="0"/>
              <a:t>11/03/2024</a:t>
            </a:fld>
            <a:endParaRPr lang="fr-FR" noProof="0"/>
          </a:p>
        </p:txBody>
      </p:sp>
      <p:sp>
        <p:nvSpPr>
          <p:cNvPr id="5" name="Espace réservé du pied de page 4"/>
          <p:cNvSpPr>
            <a:spLocks noGrp="1"/>
          </p:cNvSpPr>
          <p:nvPr>
            <p:ph type="ftr" sz="quarter" idx="11"/>
          </p:nvPr>
        </p:nvSpPr>
        <p:spPr>
          <a:xfrm>
            <a:off x="581192" y="5951811"/>
            <a:ext cx="6917210" cy="365125"/>
          </a:xfrm>
        </p:spPr>
        <p:txBody>
          <a:bodyPr rtlCol="0"/>
          <a:lstStyle>
            <a:lvl1pPr>
              <a:defRPr>
                <a:solidFill>
                  <a:schemeClr val="accent1">
                    <a:lumMod val="75000"/>
                    <a:lumOff val="25000"/>
                  </a:schemeClr>
                </a:solidFill>
              </a:defRPr>
            </a:lvl1pPr>
          </a:lstStyle>
          <a:p>
            <a:pPr rtl="0"/>
            <a:endParaRPr lang="fr-FR" noProof="0"/>
          </a:p>
        </p:txBody>
      </p:sp>
      <p:sp>
        <p:nvSpPr>
          <p:cNvPr id="6" name="Espace réservé du numéro de diapositive 5"/>
          <p:cNvSpPr>
            <a:spLocks noGrp="1"/>
          </p:cNvSpPr>
          <p:nvPr>
            <p:ph type="sldNum" sz="quarter" idx="12"/>
          </p:nvPr>
        </p:nvSpPr>
        <p:spPr>
          <a:xfrm>
            <a:off x="10558300" y="5956137"/>
            <a:ext cx="1016440" cy="365125"/>
          </a:xfrm>
        </p:spPr>
        <p:txBody>
          <a:bodyPr rtlCol="0"/>
          <a:lstStyle>
            <a:lvl1pPr>
              <a:defRPr>
                <a:solidFill>
                  <a:schemeClr val="accent1">
                    <a:lumMod val="75000"/>
                    <a:lumOff val="25000"/>
                  </a:schemeClr>
                </a:solidFill>
              </a:defRPr>
            </a:lvl1pPr>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2103018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re 1"/>
          <p:cNvSpPr>
            <a:spLocks noGrp="1"/>
          </p:cNvSpPr>
          <p:nvPr>
            <p:ph type="title"/>
          </p:nvPr>
        </p:nvSpPr>
        <p:spPr>
          <a:xfrm>
            <a:off x="581192" y="702156"/>
            <a:ext cx="11029616" cy="1013800"/>
          </a:xfrm>
        </p:spPr>
        <p:txBody>
          <a:bodyPr rtlCol="0"/>
          <a:lstStyle/>
          <a:p>
            <a:pPr rtl="0"/>
            <a:r>
              <a:rPr lang="fr-FR" noProof="0"/>
              <a:t>Modifiez le style du titre</a:t>
            </a:r>
          </a:p>
        </p:txBody>
      </p:sp>
      <p:sp>
        <p:nvSpPr>
          <p:cNvPr id="3" name="Espace réservé du texte vertical 2"/>
          <p:cNvSpPr>
            <a:spLocks noGrp="1"/>
          </p:cNvSpPr>
          <p:nvPr>
            <p:ph type="body" orient="vert" idx="1" hasCustomPrompt="1"/>
          </p:nvPr>
        </p:nvSpPr>
        <p:spPr/>
        <p:txBody>
          <a:bodyPr vert="eaVert" rtlCol="0" anchor="t"/>
          <a:lstStyle>
            <a:lvl1pPr algn="l">
              <a:defRPr/>
            </a:lvl1pPr>
            <a:lvl2pPr algn="l">
              <a:defRPr/>
            </a:lvl2pPr>
            <a:lvl3pPr algn="l">
              <a:defRPr/>
            </a:lvl3pPr>
            <a:lvl4pPr algn="l">
              <a:defRPr/>
            </a:lvl4pPr>
            <a:lvl5pPr algn="l">
              <a:defRPr/>
            </a:lvl5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7E5E3FBB-57D2-4FB3-B51E-0FDE8CEE6791}" type="datetime1">
              <a:rPr lang="fr-FR" noProof="0" smtClean="0"/>
              <a:t>11/03/2024</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p:txBody>
          <a:bodyPr rtlCol="0"/>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3454701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re vertical 1"/>
          <p:cNvSpPr>
            <a:spLocks noGrp="1"/>
          </p:cNvSpPr>
          <p:nvPr>
            <p:ph type="title" orient="vert"/>
          </p:nvPr>
        </p:nvSpPr>
        <p:spPr>
          <a:xfrm>
            <a:off x="8839201" y="675726"/>
            <a:ext cx="2004164" cy="5183073"/>
          </a:xfrm>
        </p:spPr>
        <p:txBody>
          <a:bodyPr vert="eaVert" rtlCol="0"/>
          <a:lstStyle/>
          <a:p>
            <a:pPr rtl="0"/>
            <a:r>
              <a:rPr lang="fr-FR" noProof="0"/>
              <a:t>Modifiez le style du titre</a:t>
            </a:r>
          </a:p>
        </p:txBody>
      </p:sp>
      <p:sp>
        <p:nvSpPr>
          <p:cNvPr id="3" name="Espace réservé du texte vertical 2"/>
          <p:cNvSpPr>
            <a:spLocks noGrp="1"/>
          </p:cNvSpPr>
          <p:nvPr>
            <p:ph type="body" orient="vert" idx="1" hasCustomPrompt="1"/>
          </p:nvPr>
        </p:nvSpPr>
        <p:spPr>
          <a:xfrm>
            <a:off x="774923" y="675726"/>
            <a:ext cx="7896279" cy="5183073"/>
          </a:xfrm>
        </p:spPr>
        <p:txBody>
          <a:bodyPr vert="eaVert" rtlCol="0" anchor="t"/>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a:xfrm>
            <a:off x="8993673" y="5956137"/>
            <a:ext cx="1328141" cy="365125"/>
          </a:xfrm>
        </p:spPr>
        <p:txBody>
          <a:bodyPr rtlCol="0"/>
          <a:lstStyle>
            <a:lvl1pPr>
              <a:defRPr>
                <a:solidFill>
                  <a:schemeClr val="accent1">
                    <a:lumMod val="75000"/>
                    <a:lumOff val="25000"/>
                  </a:schemeClr>
                </a:solidFill>
              </a:defRPr>
            </a:lvl1pPr>
          </a:lstStyle>
          <a:p>
            <a:pPr rtl="0"/>
            <a:fld id="{BE9F9435-70D7-42BA-8564-5EC34B97B69E}" type="datetime1">
              <a:rPr lang="fr-FR" noProof="0" smtClean="0"/>
              <a:t>11/03/2024</a:t>
            </a:fld>
            <a:endParaRPr lang="fr-FR" noProof="0"/>
          </a:p>
        </p:txBody>
      </p:sp>
      <p:sp>
        <p:nvSpPr>
          <p:cNvPr id="5" name="Espace réservé du pied de page 4"/>
          <p:cNvSpPr>
            <a:spLocks noGrp="1"/>
          </p:cNvSpPr>
          <p:nvPr>
            <p:ph type="ftr" sz="quarter" idx="11"/>
          </p:nvPr>
        </p:nvSpPr>
        <p:spPr>
          <a:xfrm>
            <a:off x="774923" y="5951811"/>
            <a:ext cx="7896279" cy="365125"/>
          </a:xfrm>
        </p:spPr>
        <p:txBody>
          <a:bodyPr rtlCol="0"/>
          <a:lstStyle/>
          <a:p>
            <a:pPr rtl="0"/>
            <a:endParaRPr lang="fr-FR" noProof="0"/>
          </a:p>
        </p:txBody>
      </p:sp>
      <p:sp>
        <p:nvSpPr>
          <p:cNvPr id="6" name="Espace réservé du numéro de diapositive 5"/>
          <p:cNvSpPr>
            <a:spLocks noGrp="1"/>
          </p:cNvSpPr>
          <p:nvPr>
            <p:ph type="sldNum" sz="quarter" idx="12"/>
          </p:nvPr>
        </p:nvSpPr>
        <p:spPr>
          <a:xfrm>
            <a:off x="10446615" y="5956137"/>
            <a:ext cx="1164195" cy="365125"/>
          </a:xfrm>
        </p:spPr>
        <p:txBody>
          <a:bodyPr rtlCol="0"/>
          <a:lstStyle>
            <a:lvl1pPr>
              <a:defRPr>
                <a:solidFill>
                  <a:schemeClr val="accent1">
                    <a:lumMod val="75000"/>
                    <a:lumOff val="25000"/>
                  </a:schemeClr>
                </a:solidFill>
              </a:defRPr>
            </a:lvl1pPr>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429152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2" y="702156"/>
            <a:ext cx="11029616" cy="1013800"/>
          </a:xfrm>
        </p:spPr>
        <p:txBody>
          <a:bodyPr rtlCol="0"/>
          <a:lstStyle/>
          <a:p>
            <a:pPr rtl="0"/>
            <a:r>
              <a:rPr lang="fr-FR" noProof="0"/>
              <a:t>Modifiez le style du titre</a:t>
            </a:r>
          </a:p>
        </p:txBody>
      </p:sp>
      <p:sp>
        <p:nvSpPr>
          <p:cNvPr id="3" name="Espace réservé du contenu 2"/>
          <p:cNvSpPr>
            <a:spLocks noGrp="1"/>
          </p:cNvSpPr>
          <p:nvPr>
            <p:ph idx="1" hasCustomPrompt="1"/>
          </p:nvPr>
        </p:nvSpPr>
        <p:spPr>
          <a:xfrm>
            <a:off x="581192" y="2180496"/>
            <a:ext cx="11029615" cy="3678303"/>
          </a:xfrm>
        </p:spPr>
        <p:txBody>
          <a:bodyPr rtlCol="0"/>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10"/>
          </p:nvPr>
        </p:nvSpPr>
        <p:spPr/>
        <p:txBody>
          <a:bodyPr rtlCol="0"/>
          <a:lstStyle/>
          <a:p>
            <a:pPr rtl="0"/>
            <a:fld id="{29B34D2F-0B02-482E-ABD2-95D8C2FF2A58}" type="datetime1">
              <a:rPr lang="fr-FR" noProof="0" smtClean="0"/>
              <a:t>11/03/2024</a:t>
            </a:fld>
            <a:endParaRPr lang="fr-FR" noProof="0"/>
          </a:p>
        </p:txBody>
      </p:sp>
      <p:sp>
        <p:nvSpPr>
          <p:cNvPr id="5" name="Espace réservé du pied de page 4"/>
          <p:cNvSpPr>
            <a:spLocks noGrp="1"/>
          </p:cNvSpPr>
          <p:nvPr>
            <p:ph type="ftr" sz="quarter" idx="11"/>
          </p:nvPr>
        </p:nvSpPr>
        <p:spPr/>
        <p:txBody>
          <a:bodyPr rtlCol="0"/>
          <a:lstStyle/>
          <a:p>
            <a:pPr rtl="0"/>
            <a:endParaRPr lang="fr-FR" noProof="0"/>
          </a:p>
        </p:txBody>
      </p:sp>
      <p:sp>
        <p:nvSpPr>
          <p:cNvPr id="6" name="Espace réservé du numéro de diapositive 5"/>
          <p:cNvSpPr>
            <a:spLocks noGrp="1"/>
          </p:cNvSpPr>
          <p:nvPr>
            <p:ph type="sldNum" sz="quarter" idx="12"/>
          </p:nvPr>
        </p:nvSpPr>
        <p:spPr>
          <a:xfrm>
            <a:off x="10558300" y="5956137"/>
            <a:ext cx="1052508" cy="365125"/>
          </a:xfrm>
        </p:spPr>
        <p:txBody>
          <a:bodyPr rtlCol="0"/>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273998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3043910"/>
            <a:ext cx="11029615" cy="1497507"/>
          </a:xfrm>
        </p:spPr>
        <p:txBody>
          <a:bodyPr rtlCol="0" anchor="b">
            <a:normAutofit/>
          </a:bodyPr>
          <a:lstStyle>
            <a:lvl1pPr algn="l">
              <a:defRPr sz="3600" b="0" cap="all">
                <a:solidFill>
                  <a:schemeClr val="accent1"/>
                </a:solidFill>
              </a:defRPr>
            </a:lvl1pPr>
          </a:lstStyle>
          <a:p>
            <a:pPr rtl="0"/>
            <a:r>
              <a:rPr lang="fr-FR" noProof="0"/>
              <a:t>Modifiez le style du titre</a:t>
            </a:r>
          </a:p>
        </p:txBody>
      </p:sp>
      <p:sp>
        <p:nvSpPr>
          <p:cNvPr id="3" name="Espace réservé du texte 2"/>
          <p:cNvSpPr>
            <a:spLocks noGrp="1"/>
          </p:cNvSpPr>
          <p:nvPr>
            <p:ph type="body" idx="1" hasCustomPrompt="1"/>
          </p:nvPr>
        </p:nvSpPr>
        <p:spPr>
          <a:xfrm>
            <a:off x="581192" y="4541417"/>
            <a:ext cx="11029615" cy="600556"/>
          </a:xfrm>
        </p:spPr>
        <p:txBody>
          <a:bodyPr rtlCol="0"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r-FR" noProof="0"/>
              <a:t>Modifiez les styles du texte du masque</a:t>
            </a:r>
          </a:p>
        </p:txBody>
      </p:sp>
      <p:sp>
        <p:nvSpPr>
          <p:cNvPr id="4" name="Espace réservé de la date 3"/>
          <p:cNvSpPr>
            <a:spLocks noGrp="1"/>
          </p:cNvSpPr>
          <p:nvPr>
            <p:ph type="dt" sz="half" idx="10"/>
          </p:nvPr>
        </p:nvSpPr>
        <p:spPr/>
        <p:txBody>
          <a:bodyPr rtlCol="0"/>
          <a:lstStyle>
            <a:lvl1pPr>
              <a:defRPr>
                <a:solidFill>
                  <a:schemeClr val="accent1">
                    <a:lumMod val="75000"/>
                    <a:lumOff val="25000"/>
                  </a:schemeClr>
                </a:solidFill>
              </a:defRPr>
            </a:lvl1pPr>
          </a:lstStyle>
          <a:p>
            <a:pPr rtl="0"/>
            <a:fld id="{126ECFBB-4871-428F-B4AE-1EF357E63674}" type="datetime1">
              <a:rPr lang="fr-FR" noProof="0" smtClean="0"/>
              <a:t>11/03/2024</a:t>
            </a:fld>
            <a:endParaRPr lang="fr-FR" noProof="0"/>
          </a:p>
        </p:txBody>
      </p:sp>
      <p:sp>
        <p:nvSpPr>
          <p:cNvPr id="5" name="Espace réservé du pied de page 4"/>
          <p:cNvSpPr>
            <a:spLocks noGrp="1"/>
          </p:cNvSpPr>
          <p:nvPr>
            <p:ph type="ftr" sz="quarter" idx="11"/>
          </p:nvPr>
        </p:nvSpPr>
        <p:spPr/>
        <p:txBody>
          <a:bodyPr rtlCol="0"/>
          <a:lstStyle>
            <a:lvl1pPr>
              <a:defRPr>
                <a:solidFill>
                  <a:schemeClr val="accent1">
                    <a:lumMod val="75000"/>
                    <a:lumOff val="25000"/>
                  </a:schemeClr>
                </a:solidFill>
              </a:defRPr>
            </a:lvl1pPr>
          </a:lstStyle>
          <a:p>
            <a:pPr rtl="0"/>
            <a:endParaRPr lang="fr-FR" noProof="0"/>
          </a:p>
        </p:txBody>
      </p:sp>
      <p:sp>
        <p:nvSpPr>
          <p:cNvPr id="6" name="Espace réservé du numéro de diapositive 5"/>
          <p:cNvSpPr>
            <a:spLocks noGrp="1"/>
          </p:cNvSpPr>
          <p:nvPr>
            <p:ph type="sldNum" sz="quarter" idx="12"/>
          </p:nvPr>
        </p:nvSpPr>
        <p:spPr/>
        <p:txBody>
          <a:bodyPr rtlCol="0"/>
          <a:lstStyle>
            <a:lvl1pPr>
              <a:defRPr>
                <a:solidFill>
                  <a:schemeClr val="accent1">
                    <a:lumMod val="75000"/>
                    <a:lumOff val="25000"/>
                  </a:schemeClr>
                </a:solidFill>
              </a:defRPr>
            </a:lvl1pPr>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3909290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3" y="729658"/>
            <a:ext cx="11029616" cy="988332"/>
          </a:xfrm>
        </p:spPr>
        <p:txBody>
          <a:bodyPr rtlCol="0"/>
          <a:lstStyle/>
          <a:p>
            <a:pPr rtl="0"/>
            <a:r>
              <a:rPr lang="fr-FR" noProof="0"/>
              <a:t>Modifiez le style du titre</a:t>
            </a:r>
          </a:p>
        </p:txBody>
      </p:sp>
      <p:sp>
        <p:nvSpPr>
          <p:cNvPr id="3" name="Espace réservé du contenu 2"/>
          <p:cNvSpPr>
            <a:spLocks noGrp="1"/>
          </p:cNvSpPr>
          <p:nvPr>
            <p:ph sz="half" idx="1" hasCustomPrompt="1"/>
          </p:nvPr>
        </p:nvSpPr>
        <p:spPr>
          <a:xfrm>
            <a:off x="581193" y="2228003"/>
            <a:ext cx="5422390" cy="363304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contenu 3"/>
          <p:cNvSpPr>
            <a:spLocks noGrp="1"/>
          </p:cNvSpPr>
          <p:nvPr>
            <p:ph sz="half" idx="2" hasCustomPrompt="1"/>
          </p:nvPr>
        </p:nvSpPr>
        <p:spPr>
          <a:xfrm>
            <a:off x="6188417" y="2228003"/>
            <a:ext cx="5422392" cy="3633047"/>
          </a:xfrm>
        </p:spPr>
        <p:txBody>
          <a:bodyPr rtlCol="0">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e la date 4"/>
          <p:cNvSpPr>
            <a:spLocks noGrp="1"/>
          </p:cNvSpPr>
          <p:nvPr>
            <p:ph type="dt" sz="half" idx="10"/>
          </p:nvPr>
        </p:nvSpPr>
        <p:spPr/>
        <p:txBody>
          <a:bodyPr rtlCol="0"/>
          <a:lstStyle/>
          <a:p>
            <a:pPr rtl="0"/>
            <a:fld id="{75517F14-0D9C-452E-A596-36902551AE9C}" type="datetime1">
              <a:rPr lang="fr-FR" noProof="0" smtClean="0"/>
              <a:t>11/03/2024</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368716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re 1"/>
          <p:cNvSpPr>
            <a:spLocks noGrp="1"/>
          </p:cNvSpPr>
          <p:nvPr>
            <p:ph type="title"/>
          </p:nvPr>
        </p:nvSpPr>
        <p:spPr>
          <a:xfrm>
            <a:off x="581193" y="729658"/>
            <a:ext cx="11029616" cy="988332"/>
          </a:xfrm>
        </p:spPr>
        <p:txBody>
          <a:bodyPr rtlCol="0"/>
          <a:lstStyle/>
          <a:p>
            <a:pPr rtl="0"/>
            <a:r>
              <a:rPr lang="fr-FR" noProof="0"/>
              <a:t>Modifiez le style du titre</a:t>
            </a:r>
          </a:p>
        </p:txBody>
      </p:sp>
      <p:sp>
        <p:nvSpPr>
          <p:cNvPr id="3" name="Espace réservé du texte 2"/>
          <p:cNvSpPr>
            <a:spLocks noGrp="1"/>
          </p:cNvSpPr>
          <p:nvPr>
            <p:ph type="body" idx="1" hasCustomPrompt="1"/>
          </p:nvPr>
        </p:nvSpPr>
        <p:spPr>
          <a:xfrm>
            <a:off x="887219" y="2250892"/>
            <a:ext cx="5087075" cy="536005"/>
          </a:xfrm>
        </p:spPr>
        <p:txBody>
          <a:bodyPr rtlCol="0"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4" name="Espace réservé du contenu 3"/>
          <p:cNvSpPr>
            <a:spLocks noGrp="1"/>
          </p:cNvSpPr>
          <p:nvPr>
            <p:ph sz="half" idx="2" hasCustomPrompt="1"/>
          </p:nvPr>
        </p:nvSpPr>
        <p:spPr>
          <a:xfrm>
            <a:off x="581194" y="2926052"/>
            <a:ext cx="5393100" cy="2934999"/>
          </a:xfrm>
        </p:spPr>
        <p:txBody>
          <a:bodyPr rtlCol="0" anchor="t">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5" name="Espace réservé du texte 4"/>
          <p:cNvSpPr>
            <a:spLocks noGrp="1"/>
          </p:cNvSpPr>
          <p:nvPr>
            <p:ph type="body" sz="quarter" idx="3" hasCustomPrompt="1"/>
          </p:nvPr>
        </p:nvSpPr>
        <p:spPr>
          <a:xfrm>
            <a:off x="6523735" y="2250892"/>
            <a:ext cx="5087073" cy="553373"/>
          </a:xfrm>
        </p:spPr>
        <p:txBody>
          <a:bodyPr rtlCol="0"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r-FR" noProof="0"/>
              <a:t>Modifiez les styles du texte du masque</a:t>
            </a:r>
          </a:p>
        </p:txBody>
      </p:sp>
      <p:sp>
        <p:nvSpPr>
          <p:cNvPr id="6" name="Espace réservé du contenu 5"/>
          <p:cNvSpPr>
            <a:spLocks noGrp="1"/>
          </p:cNvSpPr>
          <p:nvPr>
            <p:ph sz="quarter" idx="4" hasCustomPrompt="1"/>
          </p:nvPr>
        </p:nvSpPr>
        <p:spPr>
          <a:xfrm>
            <a:off x="6217709" y="2926052"/>
            <a:ext cx="5393100" cy="2934999"/>
          </a:xfrm>
        </p:spPr>
        <p:txBody>
          <a:bodyPr rtlCol="0" anchor="t">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7" name="Espace réservé de la date 6"/>
          <p:cNvSpPr>
            <a:spLocks noGrp="1"/>
          </p:cNvSpPr>
          <p:nvPr>
            <p:ph type="dt" sz="half" idx="10"/>
          </p:nvPr>
        </p:nvSpPr>
        <p:spPr/>
        <p:txBody>
          <a:bodyPr rtlCol="0"/>
          <a:lstStyle/>
          <a:p>
            <a:pPr rtl="0"/>
            <a:fld id="{FA9BF800-A62B-4735-B9A7-5450007C0A78}" type="datetime1">
              <a:rPr lang="fr-FR" noProof="0" smtClean="0"/>
              <a:t>11/03/2024</a:t>
            </a:fld>
            <a:endParaRPr lang="fr-FR" noProof="0"/>
          </a:p>
        </p:txBody>
      </p:sp>
      <p:sp>
        <p:nvSpPr>
          <p:cNvPr id="8" name="Espace réservé du pied de page 7"/>
          <p:cNvSpPr>
            <a:spLocks noGrp="1"/>
          </p:cNvSpPr>
          <p:nvPr>
            <p:ph type="ftr" sz="quarter" idx="11"/>
          </p:nvPr>
        </p:nvSpPr>
        <p:spPr/>
        <p:txBody>
          <a:bodyPr rtlCol="0"/>
          <a:lstStyle/>
          <a:p>
            <a:pPr rtl="0"/>
            <a:endParaRPr lang="fr-FR" noProof="0"/>
          </a:p>
        </p:txBody>
      </p:sp>
      <p:sp>
        <p:nvSpPr>
          <p:cNvPr id="9" name="Espace réservé du numéro de diapositive 8"/>
          <p:cNvSpPr>
            <a:spLocks noGrp="1"/>
          </p:cNvSpPr>
          <p:nvPr>
            <p:ph type="sldNum" sz="quarter" idx="12"/>
          </p:nvPr>
        </p:nvSpPr>
        <p:spPr/>
        <p:txBody>
          <a:bodyPr rtlCol="0"/>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1428574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uniquement">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rtlCol="0"/>
          <a:lstStyle/>
          <a:p>
            <a:pPr rtl="0"/>
            <a:fld id="{F47267E0-A979-4430-94B4-54611641D8EE}" type="datetime1">
              <a:rPr lang="fr-FR" noProof="0" smtClean="0"/>
              <a:t>11/03/2024</a:t>
            </a:fld>
            <a:endParaRPr lang="fr-FR" noProof="0"/>
          </a:p>
        </p:txBody>
      </p:sp>
      <p:sp>
        <p:nvSpPr>
          <p:cNvPr id="4" name="Espace réservé du pied de page 3"/>
          <p:cNvSpPr>
            <a:spLocks noGrp="1"/>
          </p:cNvSpPr>
          <p:nvPr>
            <p:ph type="ftr" sz="quarter" idx="11"/>
          </p:nvPr>
        </p:nvSpPr>
        <p:spPr/>
        <p:txBody>
          <a:bodyPr rtlCol="0"/>
          <a:lstStyle/>
          <a:p>
            <a:pPr rtl="0"/>
            <a:endParaRPr lang="fr-FR" noProof="0"/>
          </a:p>
        </p:txBody>
      </p:sp>
      <p:sp>
        <p:nvSpPr>
          <p:cNvPr id="5" name="Espace réservé du numéro de diapositive 4"/>
          <p:cNvSpPr>
            <a:spLocks noGrp="1"/>
          </p:cNvSpPr>
          <p:nvPr>
            <p:ph type="sldNum" sz="quarter" idx="12"/>
          </p:nvPr>
        </p:nvSpPr>
        <p:spPr/>
        <p:txBody>
          <a:bodyPr rtlCol="0"/>
          <a:lstStyle/>
          <a:p>
            <a:pPr rtl="0"/>
            <a:fld id="{D57F1E4F-1CFF-5643-939E-217C01CDF565}" type="slidenum">
              <a:rPr lang="fr-FR" noProof="0" smtClean="0"/>
              <a:pPr/>
              <a:t>‹N°›</a:t>
            </a:fld>
            <a:endParaRPr lang="fr-FR" noProof="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re 1"/>
          <p:cNvSpPr>
            <a:spLocks noGrp="1"/>
          </p:cNvSpPr>
          <p:nvPr>
            <p:ph type="title"/>
          </p:nvPr>
        </p:nvSpPr>
        <p:spPr>
          <a:xfrm>
            <a:off x="575894" y="729658"/>
            <a:ext cx="11029616" cy="988332"/>
          </a:xfrm>
        </p:spPr>
        <p:txBody>
          <a:bodyPr rtlCol="0"/>
          <a:lstStyle/>
          <a:p>
            <a:pPr rtl="0"/>
            <a:r>
              <a:rPr lang="fr-FR" noProof="0"/>
              <a:t>Modifiez le style du titre</a:t>
            </a:r>
          </a:p>
        </p:txBody>
      </p:sp>
    </p:spTree>
    <p:extLst>
      <p:ext uri="{BB962C8B-B14F-4D97-AF65-F5344CB8AC3E}">
        <p14:creationId xmlns:p14="http://schemas.microsoft.com/office/powerpoint/2010/main" val="1164318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rtlCol="0"/>
          <a:lstStyle/>
          <a:p>
            <a:pPr rtl="0"/>
            <a:fld id="{C58A73B6-B077-488D-82CF-3056D5BAC73E}" type="datetime1">
              <a:rPr lang="fr-FR" noProof="0" smtClean="0"/>
              <a:t>11/03/2024</a:t>
            </a:fld>
            <a:endParaRPr lang="fr-FR" noProof="0"/>
          </a:p>
        </p:txBody>
      </p:sp>
      <p:sp>
        <p:nvSpPr>
          <p:cNvPr id="3" name="Espace réservé du pied de page 2"/>
          <p:cNvSpPr>
            <a:spLocks noGrp="1"/>
          </p:cNvSpPr>
          <p:nvPr>
            <p:ph type="ftr" sz="quarter" idx="11"/>
          </p:nvPr>
        </p:nvSpPr>
        <p:spPr/>
        <p:txBody>
          <a:bodyPr rtlCol="0"/>
          <a:lstStyle/>
          <a:p>
            <a:pPr rtl="0"/>
            <a:endParaRPr lang="fr-FR" noProof="0"/>
          </a:p>
        </p:txBody>
      </p:sp>
      <p:sp>
        <p:nvSpPr>
          <p:cNvPr id="4" name="Espace réservé du numéro de diapositive 3"/>
          <p:cNvSpPr>
            <a:spLocks noGrp="1"/>
          </p:cNvSpPr>
          <p:nvPr>
            <p:ph type="sldNum" sz="quarter" idx="12"/>
          </p:nvPr>
        </p:nvSpPr>
        <p:spPr/>
        <p:txBody>
          <a:bodyPr rtlCol="0"/>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3412690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re 1"/>
          <p:cNvSpPr>
            <a:spLocks noGrp="1"/>
          </p:cNvSpPr>
          <p:nvPr>
            <p:ph type="title"/>
          </p:nvPr>
        </p:nvSpPr>
        <p:spPr>
          <a:xfrm>
            <a:off x="581192" y="5262296"/>
            <a:ext cx="4909445" cy="689514"/>
          </a:xfrm>
        </p:spPr>
        <p:txBody>
          <a:bodyPr rtlCol="0" anchor="ctr"/>
          <a:lstStyle>
            <a:lvl1pPr algn="l">
              <a:defRPr sz="2000" b="0">
                <a:solidFill>
                  <a:schemeClr val="accent1">
                    <a:lumMod val="75000"/>
                    <a:lumOff val="25000"/>
                  </a:schemeClr>
                </a:solidFill>
              </a:defRPr>
            </a:lvl1pPr>
          </a:lstStyle>
          <a:p>
            <a:pPr rtl="0"/>
            <a:r>
              <a:rPr lang="fr-FR" noProof="0"/>
              <a:t>Modifiez le style du titre</a:t>
            </a:r>
          </a:p>
        </p:txBody>
      </p:sp>
      <p:sp>
        <p:nvSpPr>
          <p:cNvPr id="3" name="Espace réservé du contenu 2"/>
          <p:cNvSpPr>
            <a:spLocks noGrp="1"/>
          </p:cNvSpPr>
          <p:nvPr>
            <p:ph idx="1" hasCustomPrompt="1"/>
          </p:nvPr>
        </p:nvSpPr>
        <p:spPr>
          <a:xfrm>
            <a:off x="447816" y="601200"/>
            <a:ext cx="11292840" cy="4204800"/>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u texte 3"/>
          <p:cNvSpPr>
            <a:spLocks noGrp="1"/>
          </p:cNvSpPr>
          <p:nvPr>
            <p:ph type="body" sz="half" idx="2" hasCustomPrompt="1"/>
          </p:nvPr>
        </p:nvSpPr>
        <p:spPr>
          <a:xfrm>
            <a:off x="5740823" y="5262296"/>
            <a:ext cx="5869987" cy="689515"/>
          </a:xfrm>
        </p:spPr>
        <p:txBody>
          <a:bodyPr rtlCol="0"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lvl1pPr>
              <a:defRPr>
                <a:solidFill>
                  <a:schemeClr val="accent1">
                    <a:lumMod val="75000"/>
                    <a:lumOff val="25000"/>
                  </a:schemeClr>
                </a:solidFill>
              </a:defRPr>
            </a:lvl1pPr>
          </a:lstStyle>
          <a:p>
            <a:pPr rtl="0"/>
            <a:fld id="{98F108A3-3495-404B-9869-1BA62DF0E465}" type="datetime1">
              <a:rPr lang="fr-FR" noProof="0" smtClean="0"/>
              <a:t>11/03/2024</a:t>
            </a:fld>
            <a:endParaRPr lang="fr-FR" noProof="0"/>
          </a:p>
        </p:txBody>
      </p:sp>
      <p:sp>
        <p:nvSpPr>
          <p:cNvPr id="6" name="Espace réservé du pied de page 5"/>
          <p:cNvSpPr>
            <a:spLocks noGrp="1"/>
          </p:cNvSpPr>
          <p:nvPr>
            <p:ph type="ftr" sz="quarter" idx="11"/>
          </p:nvPr>
        </p:nvSpPr>
        <p:spPr/>
        <p:txBody>
          <a:bodyPr rtlCol="0"/>
          <a:lstStyle>
            <a:lvl1pPr>
              <a:defRPr>
                <a:solidFill>
                  <a:schemeClr val="accent1">
                    <a:lumMod val="75000"/>
                    <a:lumOff val="25000"/>
                  </a:schemeClr>
                </a:solidFill>
              </a:defRPr>
            </a:lvl1pPr>
          </a:lstStyle>
          <a:p>
            <a:pPr rtl="0"/>
            <a:endParaRPr lang="fr-FR" noProof="0"/>
          </a:p>
        </p:txBody>
      </p:sp>
      <p:sp>
        <p:nvSpPr>
          <p:cNvPr id="7" name="Espace réservé du numéro de diapositive 6"/>
          <p:cNvSpPr>
            <a:spLocks noGrp="1"/>
          </p:cNvSpPr>
          <p:nvPr>
            <p:ph type="sldNum" sz="quarter" idx="12"/>
          </p:nvPr>
        </p:nvSpPr>
        <p:spPr/>
        <p:txBody>
          <a:bodyPr rtlCol="0"/>
          <a:lstStyle>
            <a:lvl1pPr>
              <a:defRPr>
                <a:solidFill>
                  <a:schemeClr val="accent1">
                    <a:lumMod val="75000"/>
                    <a:lumOff val="25000"/>
                  </a:schemeClr>
                </a:solidFill>
              </a:defRPr>
            </a:lvl1pPr>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2923296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1193" y="4693389"/>
            <a:ext cx="11029616" cy="566738"/>
          </a:xfrm>
        </p:spPr>
        <p:txBody>
          <a:bodyPr rtlCol="0" anchor="b">
            <a:normAutofit/>
          </a:bodyPr>
          <a:lstStyle>
            <a:lvl1pPr algn="l">
              <a:defRPr sz="2400" b="0">
                <a:solidFill>
                  <a:schemeClr val="accent1"/>
                </a:solidFill>
              </a:defRPr>
            </a:lvl1pPr>
          </a:lstStyle>
          <a:p>
            <a:pPr rtl="0"/>
            <a:r>
              <a:rPr lang="fr-FR" noProof="0"/>
              <a:t>Modifiez le style du titre</a:t>
            </a:r>
          </a:p>
        </p:txBody>
      </p:sp>
      <p:sp>
        <p:nvSpPr>
          <p:cNvPr id="3" name="Espace réservé d’image 2"/>
          <p:cNvSpPr>
            <a:spLocks noGrp="1" noChangeAspect="1"/>
          </p:cNvSpPr>
          <p:nvPr>
            <p:ph type="pic" idx="1" hasCustomPrompt="1"/>
          </p:nvPr>
        </p:nvSpPr>
        <p:spPr>
          <a:xfrm>
            <a:off x="447817" y="599725"/>
            <a:ext cx="11290859" cy="3557252"/>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fr-FR" noProof="0"/>
              <a:t>Cliquez sur l’icône pour ajouter une image</a:t>
            </a:r>
          </a:p>
        </p:txBody>
      </p:sp>
      <p:sp>
        <p:nvSpPr>
          <p:cNvPr id="4" name="Espace réservé du texte 3"/>
          <p:cNvSpPr>
            <a:spLocks noGrp="1"/>
          </p:cNvSpPr>
          <p:nvPr>
            <p:ph type="body" sz="half" idx="2" hasCustomPrompt="1"/>
          </p:nvPr>
        </p:nvSpPr>
        <p:spPr>
          <a:xfrm>
            <a:off x="581192" y="5260127"/>
            <a:ext cx="11029617" cy="598671"/>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r-FR" noProof="0"/>
              <a:t>Modifiez les styles du texte du masque</a:t>
            </a:r>
          </a:p>
        </p:txBody>
      </p:sp>
      <p:sp>
        <p:nvSpPr>
          <p:cNvPr id="5" name="Espace réservé de la date 4"/>
          <p:cNvSpPr>
            <a:spLocks noGrp="1"/>
          </p:cNvSpPr>
          <p:nvPr>
            <p:ph type="dt" sz="half" idx="10"/>
          </p:nvPr>
        </p:nvSpPr>
        <p:spPr/>
        <p:txBody>
          <a:bodyPr rtlCol="0"/>
          <a:lstStyle/>
          <a:p>
            <a:pPr rtl="0"/>
            <a:fld id="{94B550F6-4238-41AE-B6F4-4D375745C983}" type="datetime1">
              <a:rPr lang="fr-FR" noProof="0" smtClean="0"/>
              <a:t>11/03/2024</a:t>
            </a:fld>
            <a:endParaRPr lang="fr-FR" noProof="0"/>
          </a:p>
        </p:txBody>
      </p:sp>
      <p:sp>
        <p:nvSpPr>
          <p:cNvPr id="6" name="Espace réservé du pied de page 5"/>
          <p:cNvSpPr>
            <a:spLocks noGrp="1"/>
          </p:cNvSpPr>
          <p:nvPr>
            <p:ph type="ftr" sz="quarter" idx="11"/>
          </p:nvPr>
        </p:nvSpPr>
        <p:spPr/>
        <p:txBody>
          <a:bodyPr rtlCol="0"/>
          <a:lstStyle/>
          <a:p>
            <a:pPr rtl="0"/>
            <a:endParaRPr lang="fr-FR" noProof="0"/>
          </a:p>
        </p:txBody>
      </p:sp>
      <p:sp>
        <p:nvSpPr>
          <p:cNvPr id="7" name="Espace réservé du numéro de diapositive 6"/>
          <p:cNvSpPr>
            <a:spLocks noGrp="1"/>
          </p:cNvSpPr>
          <p:nvPr>
            <p:ph type="sldNum" sz="quarter" idx="12"/>
          </p:nvPr>
        </p:nvSpPr>
        <p:spPr/>
        <p:txBody>
          <a:bodyPr rtlCol="0"/>
          <a:lstStyle/>
          <a:p>
            <a:pPr rtl="0"/>
            <a:fld id="{D57F1E4F-1CFF-5643-939E-217C01CDF565}" type="slidenum">
              <a:rPr lang="fr-FR" noProof="0" smtClean="0"/>
              <a:pPr/>
              <a:t>‹N°›</a:t>
            </a:fld>
            <a:endParaRPr lang="fr-FR" noProof="0"/>
          </a:p>
        </p:txBody>
      </p:sp>
    </p:spTree>
    <p:extLst>
      <p:ext uri="{BB962C8B-B14F-4D97-AF65-F5344CB8AC3E}">
        <p14:creationId xmlns:p14="http://schemas.microsoft.com/office/powerpoint/2010/main" val="1280803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fr-FR" noProof="0"/>
              <a:t>Modifiez le style du titre</a:t>
            </a:r>
          </a:p>
        </p:txBody>
      </p:sp>
      <p:sp>
        <p:nvSpPr>
          <p:cNvPr id="3" name="Espace réservé du texte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rtl="0"/>
            <a:r>
              <a:rPr lang="fr-FR" noProof="0"/>
              <a:t>Modifiez les styles du texte du masque</a:t>
            </a:r>
          </a:p>
          <a:p>
            <a:pPr lvl="1" rtl="0"/>
            <a:r>
              <a:rPr lang="fr-FR" noProof="0"/>
              <a:t>Deuxième niveau</a:t>
            </a:r>
          </a:p>
          <a:p>
            <a:pPr lvl="2" rtl="0"/>
            <a:r>
              <a:rPr lang="fr-FR" noProof="0"/>
              <a:t>Troisième niveau</a:t>
            </a:r>
          </a:p>
          <a:p>
            <a:pPr lvl="3" rtl="0"/>
            <a:r>
              <a:rPr lang="fr-FR" noProof="0"/>
              <a:t>Quatrième niveau</a:t>
            </a:r>
          </a:p>
          <a:p>
            <a:pPr lvl="4" rtl="0"/>
            <a:r>
              <a:rPr lang="fr-FR" noProof="0"/>
              <a:t>Cinquième niveau</a:t>
            </a:r>
          </a:p>
        </p:txBody>
      </p:sp>
      <p:sp>
        <p:nvSpPr>
          <p:cNvPr id="4" name="Espace réservé de la date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rtl="0"/>
            <a:fld id="{BBB97F02-5EDD-4BF6-BE41-AB41D1FEABF8}" type="datetime1">
              <a:rPr lang="fr-FR" noProof="0" smtClean="0"/>
              <a:t>11/03/2024</a:t>
            </a:fld>
            <a:endParaRPr lang="fr-FR" noProof="0"/>
          </a:p>
        </p:txBody>
      </p:sp>
      <p:sp>
        <p:nvSpPr>
          <p:cNvPr id="5" name="Espace réservé du pied de page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pPr rtl="0"/>
            <a:endParaRPr lang="fr-FR" noProof="0"/>
          </a:p>
        </p:txBody>
      </p:sp>
      <p:sp>
        <p:nvSpPr>
          <p:cNvPr id="6" name="Espace réservé du numéro de diapositive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rtl="0"/>
            <a:fld id="{D57F1E4F-1CFF-5643-939E-217C01CDF565}" type="slidenum">
              <a:rPr lang="fr-FR" noProof="0" smtClean="0"/>
              <a:pPr/>
              <a:t>‹N°›</a:t>
            </a:fld>
            <a:endParaRPr lang="fr-FR" noProof="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28555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8.jpe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493D4EDA-58E0-40CC-B3CA-14CDEB349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pic>
        <p:nvPicPr>
          <p:cNvPr id="7" name="Image 6" descr="Connexions numériques">
            <a:extLst>
              <a:ext uri="{FF2B5EF4-FFF2-40B4-BE49-F238E27FC236}">
                <a16:creationId xmlns:a16="http://schemas.microsoft.com/office/drawing/2014/main" id="{3840F91C-EDD0-4D4E-A4AB-E6C77856C88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3265" t="9091" r="3502" b="-1"/>
          <a:stretch/>
        </p:blipFill>
        <p:spPr>
          <a:xfrm>
            <a:off x="20" y="10"/>
            <a:ext cx="12191980" cy="6857990"/>
          </a:xfrm>
          <a:prstGeom prst="rect">
            <a:avLst/>
          </a:prstGeom>
        </p:spPr>
      </p:pic>
      <p:grpSp>
        <p:nvGrpSpPr>
          <p:cNvPr id="17" name="Groupe 16">
            <a:extLst>
              <a:ext uri="{FF2B5EF4-FFF2-40B4-BE49-F238E27FC236}">
                <a16:creationId xmlns:a16="http://schemas.microsoft.com/office/drawing/2014/main" id="{AA9EB0BC-A85E-4C26-B355-5DFCEF6CCB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18" name="Rectangle 17">
              <a:extLst>
                <a:ext uri="{FF2B5EF4-FFF2-40B4-BE49-F238E27FC236}">
                  <a16:creationId xmlns:a16="http://schemas.microsoft.com/office/drawing/2014/main" id="{3643E56B-BD42-413D-B17D-7958270F5DE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9" name="Rectangle 18">
              <a:extLst>
                <a:ext uri="{FF2B5EF4-FFF2-40B4-BE49-F238E27FC236}">
                  <a16:creationId xmlns:a16="http://schemas.microsoft.com/office/drawing/2014/main" id="{96C04F74-9467-4FA5-95DC-8D481A29740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0" name="Rectangle 19">
              <a:extLst>
                <a:ext uri="{FF2B5EF4-FFF2-40B4-BE49-F238E27FC236}">
                  <a16:creationId xmlns:a16="http://schemas.microsoft.com/office/drawing/2014/main" id="{D73DE1C3-5C37-42E9-A3F0-256F1938327C}"/>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2" name="Rectangle 21">
            <a:extLst>
              <a:ext uri="{FF2B5EF4-FFF2-40B4-BE49-F238E27FC236}">
                <a16:creationId xmlns:a16="http://schemas.microsoft.com/office/drawing/2014/main" id="{4A2E7EC3-E07C-46CE-9B25-41865A506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448732" y="4428067"/>
            <a:ext cx="11260667" cy="1962497"/>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C02C5318-1A1E-49D0-B2E2-A4B0FA9E8A40}"/>
              </a:ext>
            </a:extLst>
          </p:cNvPr>
          <p:cNvSpPr>
            <a:spLocks noGrp="1"/>
          </p:cNvSpPr>
          <p:nvPr>
            <p:ph type="ctrTitle"/>
          </p:nvPr>
        </p:nvSpPr>
        <p:spPr>
          <a:xfrm>
            <a:off x="581191" y="4572000"/>
            <a:ext cx="10993549" cy="895244"/>
          </a:xfrm>
        </p:spPr>
        <p:txBody>
          <a:bodyPr rtlCol="0">
            <a:noAutofit/>
          </a:bodyPr>
          <a:lstStyle/>
          <a:p>
            <a:pPr rtl="0"/>
            <a:r>
              <a:rPr lang="fr-FR" sz="6000" dirty="0">
                <a:solidFill>
                  <a:schemeClr val="bg1"/>
                </a:solidFill>
              </a:rPr>
              <a:t>Supervision de serveur</a:t>
            </a:r>
          </a:p>
        </p:txBody>
      </p:sp>
      <p:sp>
        <p:nvSpPr>
          <p:cNvPr id="3" name="Sous-titre 2">
            <a:extLst>
              <a:ext uri="{FF2B5EF4-FFF2-40B4-BE49-F238E27FC236}">
                <a16:creationId xmlns:a16="http://schemas.microsoft.com/office/drawing/2014/main" id="{48B6CF59-4E5B-494D-A2F7-97ADD01E6497}"/>
              </a:ext>
            </a:extLst>
          </p:cNvPr>
          <p:cNvSpPr>
            <a:spLocks noGrp="1"/>
          </p:cNvSpPr>
          <p:nvPr>
            <p:ph type="subTitle" idx="1"/>
          </p:nvPr>
        </p:nvSpPr>
        <p:spPr>
          <a:xfrm>
            <a:off x="581194" y="5467246"/>
            <a:ext cx="10993546" cy="484822"/>
          </a:xfrm>
        </p:spPr>
        <p:txBody>
          <a:bodyPr rtlCol="0">
            <a:normAutofit/>
          </a:bodyPr>
          <a:lstStyle/>
          <a:p>
            <a:pPr rtl="0"/>
            <a:r>
              <a:rPr lang="fr-FR" dirty="0">
                <a:solidFill>
                  <a:srgbClr val="7CEBFF"/>
                </a:solidFill>
              </a:rPr>
              <a:t>Veille technologique </a:t>
            </a:r>
          </a:p>
        </p:txBody>
      </p:sp>
    </p:spTree>
    <p:extLst>
      <p:ext uri="{BB962C8B-B14F-4D97-AF65-F5344CB8AC3E}">
        <p14:creationId xmlns:p14="http://schemas.microsoft.com/office/powerpoint/2010/main" val="148770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68DFE86-2C36-8E69-D85C-7CC5FB6C82CA}"/>
              </a:ext>
            </a:extLst>
          </p:cNvPr>
          <p:cNvSpPr>
            <a:spLocks noGrp="1"/>
          </p:cNvSpPr>
          <p:nvPr>
            <p:ph type="title"/>
          </p:nvPr>
        </p:nvSpPr>
        <p:spPr>
          <a:xfrm>
            <a:off x="581193" y="729658"/>
            <a:ext cx="11029616" cy="988332"/>
          </a:xfrm>
        </p:spPr>
        <p:txBody>
          <a:bodyPr anchor="b">
            <a:normAutofit/>
          </a:bodyPr>
          <a:lstStyle/>
          <a:p>
            <a:r>
              <a:rPr lang="fr-FR" dirty="0"/>
              <a:t>Qu’est-ce qu’un serveur de supervision ?</a:t>
            </a:r>
          </a:p>
        </p:txBody>
      </p:sp>
      <p:pic>
        <p:nvPicPr>
          <p:cNvPr id="3074" name="Picture 2">
            <a:extLst>
              <a:ext uri="{FF2B5EF4-FFF2-40B4-BE49-F238E27FC236}">
                <a16:creationId xmlns:a16="http://schemas.microsoft.com/office/drawing/2014/main" id="{CBB0B0AB-1488-2D8A-8B90-815FAF428F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6199" r="3" b="3"/>
          <a:stretch/>
        </p:blipFill>
        <p:spPr bwMode="auto">
          <a:xfrm>
            <a:off x="581193" y="2228003"/>
            <a:ext cx="5422390" cy="3633047"/>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C05D705A-5EE6-7AA2-E410-913702C2B164}"/>
              </a:ext>
            </a:extLst>
          </p:cNvPr>
          <p:cNvSpPr>
            <a:spLocks noGrp="1"/>
          </p:cNvSpPr>
          <p:nvPr>
            <p:ph sz="half" idx="2"/>
          </p:nvPr>
        </p:nvSpPr>
        <p:spPr>
          <a:xfrm>
            <a:off x="6188417" y="2228003"/>
            <a:ext cx="5422392" cy="3633047"/>
          </a:xfrm>
        </p:spPr>
        <p:txBody>
          <a:bodyPr anchor="ctr">
            <a:normAutofit/>
          </a:bodyPr>
          <a:lstStyle/>
          <a:p>
            <a:r>
              <a:rPr lang="fr-FR" b="0" i="0">
                <a:effectLst/>
              </a:rPr>
              <a:t>La supervision des serveurs est le processus qui permet d’obtenir une visibilité sur l’activité de vos serveurs, qu’ils soient physiques ou virtuels.</a:t>
            </a:r>
            <a:endParaRPr lang="fr-FR" dirty="0"/>
          </a:p>
        </p:txBody>
      </p:sp>
    </p:spTree>
    <p:extLst>
      <p:ext uri="{BB962C8B-B14F-4D97-AF65-F5344CB8AC3E}">
        <p14:creationId xmlns:p14="http://schemas.microsoft.com/office/powerpoint/2010/main" val="124031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658DB1-230E-8917-003B-A6917F5435DC}"/>
              </a:ext>
            </a:extLst>
          </p:cNvPr>
          <p:cNvSpPr>
            <a:spLocks noGrp="1"/>
          </p:cNvSpPr>
          <p:nvPr>
            <p:ph type="title"/>
          </p:nvPr>
        </p:nvSpPr>
        <p:spPr>
          <a:xfrm>
            <a:off x="581193" y="729658"/>
            <a:ext cx="11029616" cy="988332"/>
          </a:xfrm>
        </p:spPr>
        <p:txBody>
          <a:bodyPr anchor="b">
            <a:normAutofit/>
          </a:bodyPr>
          <a:lstStyle/>
          <a:p>
            <a:r>
              <a:rPr lang="fr-FR" b="1" i="0">
                <a:effectLst/>
              </a:rPr>
              <a:t>Quel est le rôle de la supervision informatique ?</a:t>
            </a:r>
            <a:endParaRPr lang="fr-FR" dirty="0"/>
          </a:p>
        </p:txBody>
      </p:sp>
      <p:sp>
        <p:nvSpPr>
          <p:cNvPr id="3" name="Espace réservé du contenu 2">
            <a:extLst>
              <a:ext uri="{FF2B5EF4-FFF2-40B4-BE49-F238E27FC236}">
                <a16:creationId xmlns:a16="http://schemas.microsoft.com/office/drawing/2014/main" id="{7CE07C57-CC5D-522C-B346-386F44D4EB67}"/>
              </a:ext>
            </a:extLst>
          </p:cNvPr>
          <p:cNvSpPr>
            <a:spLocks noGrp="1"/>
          </p:cNvSpPr>
          <p:nvPr>
            <p:ph sz="half" idx="1"/>
          </p:nvPr>
        </p:nvSpPr>
        <p:spPr>
          <a:xfrm>
            <a:off x="581193" y="2228003"/>
            <a:ext cx="5422390" cy="3633047"/>
          </a:xfrm>
        </p:spPr>
        <p:txBody>
          <a:bodyPr anchor="ctr">
            <a:normAutofit/>
          </a:bodyPr>
          <a:lstStyle/>
          <a:p>
            <a:r>
              <a:rPr lang="fr-FR" b="0" i="0">
                <a:effectLst/>
              </a:rPr>
              <a:t>Plusieurs Objectifs :</a:t>
            </a:r>
          </a:p>
          <a:p>
            <a:pPr lvl="1"/>
            <a:r>
              <a:rPr lang="fr-FR" sz="1800" b="0" i="0">
                <a:effectLst/>
              </a:rPr>
              <a:t>Optimiser la disponibilité</a:t>
            </a:r>
          </a:p>
          <a:p>
            <a:pPr lvl="1"/>
            <a:r>
              <a:rPr lang="fr-FR" sz="1800" b="0" i="0">
                <a:effectLst/>
              </a:rPr>
              <a:t>Performance de vos serveurs ​ surveiller en continu de votre système d’information (7j/24h)​ </a:t>
            </a:r>
            <a:endParaRPr lang="fr-FR" sz="1800"/>
          </a:p>
          <a:p>
            <a:pPr lvl="1"/>
            <a:r>
              <a:rPr lang="fr-FR" sz="1800" b="0" i="0">
                <a:effectLst/>
              </a:rPr>
              <a:t>Anticiper des pannes sur votre réseau</a:t>
            </a:r>
            <a:endParaRPr lang="fr-FR" sz="1800"/>
          </a:p>
        </p:txBody>
      </p:sp>
      <p:pic>
        <p:nvPicPr>
          <p:cNvPr id="2050" name="Picture 2">
            <a:extLst>
              <a:ext uri="{FF2B5EF4-FFF2-40B4-BE49-F238E27FC236}">
                <a16:creationId xmlns:a16="http://schemas.microsoft.com/office/drawing/2014/main" id="{CC67AA8D-10B3-4B2D-9A06-40333BA8278B}"/>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188417" y="2980382"/>
            <a:ext cx="5422392" cy="2128289"/>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235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BFDA9692-ECDC-4B59-86B2-8C90FDE1A0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0" y="536712"/>
            <a:ext cx="12192000" cy="63212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p>
        </p:txBody>
      </p:sp>
      <p:sp>
        <p:nvSpPr>
          <p:cNvPr id="31" name="Rectangle 30">
            <a:extLst>
              <a:ext uri="{FF2B5EF4-FFF2-40B4-BE49-F238E27FC236}">
                <a16:creationId xmlns:a16="http://schemas.microsoft.com/office/drawing/2014/main" id="{12C05506-42A1-49C0-9D87-081CCD9023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re 1">
            <a:extLst>
              <a:ext uri="{FF2B5EF4-FFF2-40B4-BE49-F238E27FC236}">
                <a16:creationId xmlns:a16="http://schemas.microsoft.com/office/drawing/2014/main" id="{5B040558-A365-4CCE-92FA-5A48CD98F9C9}"/>
              </a:ext>
            </a:extLst>
          </p:cNvPr>
          <p:cNvSpPr>
            <a:spLocks noGrp="1"/>
          </p:cNvSpPr>
          <p:nvPr>
            <p:ph type="title"/>
          </p:nvPr>
        </p:nvSpPr>
        <p:spPr>
          <a:xfrm>
            <a:off x="581192" y="5264487"/>
            <a:ext cx="11029616" cy="718870"/>
          </a:xfrm>
        </p:spPr>
        <p:txBody>
          <a:bodyPr rtlCol="0">
            <a:normAutofit/>
          </a:bodyPr>
          <a:lstStyle/>
          <a:p>
            <a:pPr rtl="0"/>
            <a:r>
              <a:rPr lang="fr-FR" b="1" i="0" dirty="0">
                <a:solidFill>
                  <a:srgbClr val="999999"/>
                </a:solidFill>
                <a:effectLst/>
                <a:latin typeface="Open Sans" panose="020B0606030504020204" pitchFamily="34" charset="0"/>
              </a:rPr>
              <a:t>Logiciels que j’ai installé sur </a:t>
            </a:r>
            <a:r>
              <a:rPr lang="fr-FR" b="1" i="0" dirty="0" err="1">
                <a:solidFill>
                  <a:srgbClr val="999999"/>
                </a:solidFill>
                <a:effectLst/>
                <a:latin typeface="Open Sans" panose="020B0606030504020204" pitchFamily="34" charset="0"/>
              </a:rPr>
              <a:t>Virtualbox</a:t>
            </a:r>
            <a:endParaRPr lang="fr-FR" dirty="0">
              <a:solidFill>
                <a:srgbClr val="FFFEFF"/>
              </a:solidFill>
            </a:endParaRPr>
          </a:p>
        </p:txBody>
      </p:sp>
      <p:graphicFrame>
        <p:nvGraphicFramePr>
          <p:cNvPr id="4" name="Espace réservé du contenu 3" descr="Graphique icône SmartArt">
            <a:extLst>
              <a:ext uri="{FF2B5EF4-FFF2-40B4-BE49-F238E27FC236}">
                <a16:creationId xmlns:a16="http://schemas.microsoft.com/office/drawing/2014/main" id="{81E592E1-99DF-4294-A2E9-EF46299BD3F4}"/>
              </a:ext>
            </a:extLst>
          </p:cNvPr>
          <p:cNvGraphicFramePr>
            <a:graphicFrameLocks noGrp="1"/>
          </p:cNvGraphicFramePr>
          <p:nvPr>
            <p:ph idx="1"/>
            <p:extLst>
              <p:ext uri="{D42A27DB-BD31-4B8C-83A1-F6EECF244321}">
                <p14:modId xmlns:p14="http://schemas.microsoft.com/office/powerpoint/2010/main" val="640904829"/>
              </p:ext>
            </p:extLst>
          </p:nvPr>
        </p:nvGraphicFramePr>
        <p:xfrm>
          <a:off x="642938" y="858445"/>
          <a:ext cx="10906125" cy="39612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033425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21633EB-7DCB-4DDC-80AF-C885A3EE1245}"/>
              </a:ext>
            </a:extLst>
          </p:cNvPr>
          <p:cNvSpPr>
            <a:spLocks noGrp="1"/>
          </p:cNvSpPr>
          <p:nvPr>
            <p:ph type="title"/>
          </p:nvPr>
        </p:nvSpPr>
        <p:spPr/>
        <p:txBody>
          <a:bodyPr rtlCol="0"/>
          <a:lstStyle/>
          <a:p>
            <a:pPr rtl="0"/>
            <a:r>
              <a:rPr lang="fr-FR" dirty="0"/>
              <a:t>Autres logiciels de supervisions</a:t>
            </a:r>
          </a:p>
        </p:txBody>
      </p:sp>
      <p:sp>
        <p:nvSpPr>
          <p:cNvPr id="4" name="Espace réservé du contenu 3">
            <a:extLst>
              <a:ext uri="{FF2B5EF4-FFF2-40B4-BE49-F238E27FC236}">
                <a16:creationId xmlns:a16="http://schemas.microsoft.com/office/drawing/2014/main" id="{F03FA74F-C772-7551-438D-98DF042DF124}"/>
              </a:ext>
            </a:extLst>
          </p:cNvPr>
          <p:cNvSpPr>
            <a:spLocks noGrp="1"/>
          </p:cNvSpPr>
          <p:nvPr>
            <p:ph sz="half" idx="2"/>
          </p:nvPr>
        </p:nvSpPr>
        <p:spPr/>
        <p:txBody>
          <a:bodyPr/>
          <a:lstStyle/>
          <a:p>
            <a:pPr algn="l">
              <a:buFont typeface="Arial" panose="020B0604020202020204" pitchFamily="34" charset="0"/>
              <a:buChar char="•"/>
            </a:pPr>
            <a:r>
              <a:rPr lang="fr-FR" b="0" i="0" dirty="0" err="1">
                <a:solidFill>
                  <a:schemeClr val="tx1"/>
                </a:solidFill>
                <a:effectLst/>
                <a:latin typeface="Open Sans" panose="020B0606030504020204" pitchFamily="34" charset="0"/>
              </a:rPr>
              <a:t>Cacti</a:t>
            </a:r>
            <a:r>
              <a:rPr lang="fr-FR" b="0" i="0" dirty="0">
                <a:solidFill>
                  <a:schemeClr val="tx1"/>
                </a:solidFill>
                <a:effectLst/>
                <a:latin typeface="Open Sans" panose="020B0606030504020204" pitchFamily="34" charset="0"/>
              </a:rPr>
              <a:t> (open source)</a:t>
            </a:r>
          </a:p>
          <a:p>
            <a:pPr algn="l">
              <a:buFont typeface="Arial" panose="020B0604020202020204" pitchFamily="34" charset="0"/>
              <a:buChar char="•"/>
            </a:pPr>
            <a:r>
              <a:rPr lang="fr-FR" b="0" i="0" dirty="0">
                <a:solidFill>
                  <a:schemeClr val="tx1"/>
                </a:solidFill>
                <a:effectLst/>
                <a:latin typeface="Open Sans" panose="020B0606030504020204" pitchFamily="34" charset="0"/>
              </a:rPr>
              <a:t>PRTG (payant)</a:t>
            </a:r>
          </a:p>
          <a:p>
            <a:pPr algn="l">
              <a:buFont typeface="Arial" panose="020B0604020202020204" pitchFamily="34" charset="0"/>
              <a:buChar char="•"/>
            </a:pPr>
            <a:r>
              <a:rPr lang="fr-FR" b="0" i="0" dirty="0" err="1">
                <a:solidFill>
                  <a:schemeClr val="tx1"/>
                </a:solidFill>
                <a:effectLst/>
                <a:latin typeface="Open Sans" panose="020B0606030504020204" pitchFamily="34" charset="0"/>
              </a:rPr>
              <a:t>SolarWinds</a:t>
            </a:r>
            <a:r>
              <a:rPr lang="fr-FR" b="0" i="0" dirty="0">
                <a:solidFill>
                  <a:schemeClr val="tx1"/>
                </a:solidFill>
                <a:effectLst/>
                <a:latin typeface="Open Sans" panose="020B0606030504020204" pitchFamily="34" charset="0"/>
              </a:rPr>
              <a:t> Server &amp; Application Monitor (payant)</a:t>
            </a:r>
          </a:p>
          <a:p>
            <a:pPr algn="l">
              <a:buFont typeface="Arial" panose="020B0604020202020204" pitchFamily="34" charset="0"/>
              <a:buChar char="•"/>
            </a:pPr>
            <a:r>
              <a:rPr lang="fr-FR" b="0" i="0" dirty="0" err="1">
                <a:solidFill>
                  <a:schemeClr val="tx1"/>
                </a:solidFill>
                <a:effectLst/>
                <a:latin typeface="Open Sans" panose="020B0606030504020204" pitchFamily="34" charset="0"/>
              </a:rPr>
              <a:t>Datadog</a:t>
            </a:r>
            <a:r>
              <a:rPr lang="fr-FR" b="0" i="0" dirty="0">
                <a:solidFill>
                  <a:schemeClr val="tx1"/>
                </a:solidFill>
                <a:effectLst/>
                <a:latin typeface="Open Sans" panose="020B0606030504020204" pitchFamily="34" charset="0"/>
              </a:rPr>
              <a:t> (basé sur le cloud)</a:t>
            </a:r>
          </a:p>
          <a:p>
            <a:pPr algn="l">
              <a:buFont typeface="Arial" panose="020B0604020202020204" pitchFamily="34" charset="0"/>
              <a:buChar char="•"/>
            </a:pPr>
            <a:r>
              <a:rPr lang="fr-FR" b="0" i="0" dirty="0">
                <a:solidFill>
                  <a:schemeClr val="tx1"/>
                </a:solidFill>
                <a:effectLst/>
                <a:latin typeface="Open Sans" panose="020B0606030504020204" pitchFamily="34" charset="0"/>
              </a:rPr>
              <a:t>RG Supervision (payant)</a:t>
            </a:r>
          </a:p>
          <a:p>
            <a:pPr marL="0" indent="0">
              <a:buNone/>
            </a:pPr>
            <a:endParaRPr lang="fr-FR" dirty="0"/>
          </a:p>
        </p:txBody>
      </p:sp>
      <p:pic>
        <p:nvPicPr>
          <p:cNvPr id="1028" name="Picture 4">
            <a:extLst>
              <a:ext uri="{FF2B5EF4-FFF2-40B4-BE49-F238E27FC236}">
                <a16:creationId xmlns:a16="http://schemas.microsoft.com/office/drawing/2014/main" id="{9A38D13E-85F3-0182-DE92-6ADA398A2AC8}"/>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581025" y="2574572"/>
            <a:ext cx="5422900" cy="29391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7607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4AE9D071-98CF-435C-BD2B-976514544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dirty="0"/>
          </a:p>
        </p:txBody>
      </p:sp>
      <p:pic>
        <p:nvPicPr>
          <p:cNvPr id="8" name="Espace réservé du contenu 4" descr="Valeurs numériques">
            <a:extLst>
              <a:ext uri="{FF2B5EF4-FFF2-40B4-BE49-F238E27FC236}">
                <a16:creationId xmlns:a16="http://schemas.microsoft.com/office/drawing/2014/main" id="{EA70616B-E344-4856-8DF9-707C26236613}"/>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0681" r="9091" b="12711"/>
          <a:stretch/>
        </p:blipFill>
        <p:spPr>
          <a:xfrm>
            <a:off x="20" y="10"/>
            <a:ext cx="12191980" cy="6857990"/>
          </a:xfrm>
          <a:prstGeom prst="rect">
            <a:avLst/>
          </a:prstGeom>
        </p:spPr>
      </p:pic>
      <p:grpSp>
        <p:nvGrpSpPr>
          <p:cNvPr id="15" name="Groupe 14">
            <a:extLst>
              <a:ext uri="{FF2B5EF4-FFF2-40B4-BE49-F238E27FC236}">
                <a16:creationId xmlns:a16="http://schemas.microsoft.com/office/drawing/2014/main" id="{D619FC33-16ED-4246-9596-BEFEB55E4C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8067" y="457200"/>
            <a:ext cx="7507083" cy="5935132"/>
            <a:chOff x="438067" y="457200"/>
            <a:chExt cx="7507083" cy="5935132"/>
          </a:xfrm>
        </p:grpSpPr>
        <p:sp>
          <p:nvSpPr>
            <p:cNvPr id="16" name="Rectangle 15">
              <a:extLst>
                <a:ext uri="{FF2B5EF4-FFF2-40B4-BE49-F238E27FC236}">
                  <a16:creationId xmlns:a16="http://schemas.microsoft.com/office/drawing/2014/main" id="{2EEA80E1-F99F-4009-837F-2F72F8A5D58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438067" y="618067"/>
              <a:ext cx="7503665" cy="5774265"/>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7" name="Rectangle 16">
              <a:extLst>
                <a:ext uri="{FF2B5EF4-FFF2-40B4-BE49-F238E27FC236}">
                  <a16:creationId xmlns:a16="http://schemas.microsoft.com/office/drawing/2014/main" id="{0230AF9A-4641-4BD8-9F95-9607CD304039}"/>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438068"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8" name="Rectangle 17">
              <a:extLst>
                <a:ext uri="{FF2B5EF4-FFF2-40B4-BE49-F238E27FC236}">
                  <a16:creationId xmlns:a16="http://schemas.microsoft.com/office/drawing/2014/main" id="{8703D4EC-9389-41B6-B88B-B6FDC8CD3330}"/>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re 1">
            <a:extLst>
              <a:ext uri="{FF2B5EF4-FFF2-40B4-BE49-F238E27FC236}">
                <a16:creationId xmlns:a16="http://schemas.microsoft.com/office/drawing/2014/main" id="{7F2616EE-270D-4F4C-BA1F-2708D387B800}"/>
              </a:ext>
            </a:extLst>
          </p:cNvPr>
          <p:cNvSpPr>
            <a:spLocks noGrp="1"/>
          </p:cNvSpPr>
          <p:nvPr>
            <p:ph type="title"/>
          </p:nvPr>
        </p:nvSpPr>
        <p:spPr>
          <a:xfrm>
            <a:off x="584200" y="1006956"/>
            <a:ext cx="7213600" cy="1121871"/>
          </a:xfrm>
        </p:spPr>
        <p:txBody>
          <a:bodyPr rtlCol="0" anchor="ctr">
            <a:normAutofit/>
          </a:bodyPr>
          <a:lstStyle/>
          <a:p>
            <a:pPr algn="ctr" rtl="0"/>
            <a:r>
              <a:rPr lang="fr-FR" dirty="0"/>
              <a:t>Evolutions Possibles</a:t>
            </a:r>
          </a:p>
        </p:txBody>
      </p:sp>
      <p:graphicFrame>
        <p:nvGraphicFramePr>
          <p:cNvPr id="6" name="Espace réservé du contenu 5" descr="Graphique SmartArt">
            <a:extLst>
              <a:ext uri="{FF2B5EF4-FFF2-40B4-BE49-F238E27FC236}">
                <a16:creationId xmlns:a16="http://schemas.microsoft.com/office/drawing/2014/main" id="{BF629521-FFD2-45DA-9D1D-A5F09BD5A2D9}"/>
              </a:ext>
            </a:extLst>
          </p:cNvPr>
          <p:cNvGraphicFramePr>
            <a:graphicFrameLocks noGrp="1"/>
          </p:cNvGraphicFramePr>
          <p:nvPr>
            <p:ph idx="1"/>
            <p:extLst>
              <p:ext uri="{D42A27DB-BD31-4B8C-83A1-F6EECF244321}">
                <p14:modId xmlns:p14="http://schemas.microsoft.com/office/powerpoint/2010/main" val="1637316217"/>
              </p:ext>
            </p:extLst>
          </p:nvPr>
        </p:nvGraphicFramePr>
        <p:xfrm>
          <a:off x="719571" y="2198254"/>
          <a:ext cx="6854248" cy="35639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09322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79F11E2-8BA5-4C5C-AE7C-361E5EA011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fr-FR"/>
          </a:p>
        </p:txBody>
      </p:sp>
      <p:sp>
        <p:nvSpPr>
          <p:cNvPr id="12" name="Rectangle 11">
            <a:extLst>
              <a:ext uri="{FF2B5EF4-FFF2-40B4-BE49-F238E27FC236}">
                <a16:creationId xmlns:a16="http://schemas.microsoft.com/office/drawing/2014/main" id="{7C00E1DA-EC7C-40FC-95E3-11FDCD2E42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nvGrpSpPr>
          <p:cNvPr id="14" name="Groupe 13">
            <a:extLst>
              <a:ext uri="{FF2B5EF4-FFF2-40B4-BE49-F238E27FC236}">
                <a16:creationId xmlns:a16="http://schemas.microsoft.com/office/drawing/2014/main" id="{9A421166-2996-41A7-B094-AE5316F347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15" name="Rectangle 14">
              <a:extLst>
                <a:ext uri="{FF2B5EF4-FFF2-40B4-BE49-F238E27FC236}">
                  <a16:creationId xmlns:a16="http://schemas.microsoft.com/office/drawing/2014/main" id="{FDBB1B92-A3EB-43E4-8FAB-D20E8ED14CEF}"/>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6" name="Rectangle 15">
              <a:extLst>
                <a:ext uri="{FF2B5EF4-FFF2-40B4-BE49-F238E27FC236}">
                  <a16:creationId xmlns:a16="http://schemas.microsoft.com/office/drawing/2014/main" id="{3F3972F4-FE7E-48EA-AAD8-9BE5750A6672}"/>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17" name="Rectangle 16">
              <a:extLst>
                <a:ext uri="{FF2B5EF4-FFF2-40B4-BE49-F238E27FC236}">
                  <a16:creationId xmlns:a16="http://schemas.microsoft.com/office/drawing/2014/main" id="{221614E5-870B-4D5E-A43B-8FF7E5323484}"/>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grpSp>
      <p:sp>
        <p:nvSpPr>
          <p:cNvPr id="2" name="Titre 1">
            <a:extLst>
              <a:ext uri="{FF2B5EF4-FFF2-40B4-BE49-F238E27FC236}">
                <a16:creationId xmlns:a16="http://schemas.microsoft.com/office/drawing/2014/main" id="{0F87E73C-2B1A-4602-BFBE-CFE1E55D9B38}"/>
              </a:ext>
            </a:extLst>
          </p:cNvPr>
          <p:cNvSpPr>
            <a:spLocks noGrp="1"/>
          </p:cNvSpPr>
          <p:nvPr>
            <p:ph type="ctrTitle"/>
          </p:nvPr>
        </p:nvSpPr>
        <p:spPr>
          <a:xfrm>
            <a:off x="8296275" y="1419226"/>
            <a:ext cx="3081576" cy="1746762"/>
          </a:xfrm>
        </p:spPr>
        <p:txBody>
          <a:bodyPr rtlCol="0">
            <a:normAutofit/>
          </a:bodyPr>
          <a:lstStyle/>
          <a:p>
            <a:pPr rtl="0"/>
            <a:r>
              <a:rPr lang="fr-FR" dirty="0">
                <a:solidFill>
                  <a:srgbClr val="FFFFFF"/>
                </a:solidFill>
              </a:rPr>
              <a:t>Merci</a:t>
            </a:r>
          </a:p>
        </p:txBody>
      </p:sp>
      <p:sp>
        <p:nvSpPr>
          <p:cNvPr id="3" name="Sous-titre 2">
            <a:extLst>
              <a:ext uri="{FF2B5EF4-FFF2-40B4-BE49-F238E27FC236}">
                <a16:creationId xmlns:a16="http://schemas.microsoft.com/office/drawing/2014/main" id="{A9CB511D-EA45-4336-847C-1252667143B5}"/>
              </a:ext>
            </a:extLst>
          </p:cNvPr>
          <p:cNvSpPr>
            <a:spLocks noGrp="1"/>
          </p:cNvSpPr>
          <p:nvPr>
            <p:ph type="subTitle" idx="1"/>
          </p:nvPr>
        </p:nvSpPr>
        <p:spPr>
          <a:xfrm>
            <a:off x="8296275" y="3505095"/>
            <a:ext cx="3081576" cy="2629006"/>
          </a:xfrm>
        </p:spPr>
        <p:txBody>
          <a:bodyPr rtlCol="0">
            <a:normAutofit/>
          </a:bodyPr>
          <a:lstStyle/>
          <a:p>
            <a:pPr rtl="0"/>
            <a:endParaRPr lang="fr-FR" dirty="0">
              <a:solidFill>
                <a:schemeClr val="bg2"/>
              </a:solidFill>
            </a:endParaRPr>
          </a:p>
          <a:p>
            <a:pPr rtl="0"/>
            <a:endParaRPr lang="fr-FR" dirty="0">
              <a:solidFill>
                <a:schemeClr val="bg2"/>
              </a:solidFill>
            </a:endParaRPr>
          </a:p>
        </p:txBody>
      </p:sp>
      <p:pic>
        <p:nvPicPr>
          <p:cNvPr id="5" name="Image 4" descr="Valeurs numériques">
            <a:extLst>
              <a:ext uri="{FF2B5EF4-FFF2-40B4-BE49-F238E27FC236}">
                <a16:creationId xmlns:a16="http://schemas.microsoft.com/office/drawing/2014/main" id="{A21EA617-6D48-425F-97A8-7FEC82C8F40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189" r="9642" b="1"/>
          <a:stretch/>
        </p:blipFill>
        <p:spPr>
          <a:xfrm>
            <a:off x="446534" y="723899"/>
            <a:ext cx="7498616" cy="5676901"/>
          </a:xfrm>
          <a:prstGeom prst="rect">
            <a:avLst/>
          </a:prstGeom>
        </p:spPr>
      </p:pic>
    </p:spTree>
    <p:extLst>
      <p:ext uri="{BB962C8B-B14F-4D97-AF65-F5344CB8AC3E}">
        <p14:creationId xmlns:p14="http://schemas.microsoft.com/office/powerpoint/2010/main" val="3501347425"/>
      </p:ext>
    </p:extLst>
  </p:cSld>
  <p:clrMapOvr>
    <a:masterClrMapping/>
  </p:clrMapOvr>
</p:sld>
</file>

<file path=ppt/theme/theme1.xml><?xml version="1.0" encoding="utf-8"?>
<a:theme xmlns:a="http://schemas.openxmlformats.org/drawingml/2006/main" name="Personnalisé">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61208800_TF56390039_Win32" id="{FCB14B3E-2B92-48B8-A334-05E7A8EE34E1}" vid="{B6EC9E21-8C82-4EB1-BBE7-A370F785D0C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{DBB2EACE-6EAB-41C8-BFD4-62A6EA35A8C8}tf56390039_win32</Template>
  <TotalTime>26</TotalTime>
  <Words>157</Words>
  <Application>Microsoft Office PowerPoint</Application>
  <PresentationFormat>Grand écran</PresentationFormat>
  <Paragraphs>29</Paragraphs>
  <Slides>7</Slides>
  <Notes>5</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7</vt:i4>
      </vt:variant>
    </vt:vector>
  </HeadingPairs>
  <TitlesOfParts>
    <vt:vector size="13" baseType="lpstr">
      <vt:lpstr>Arial</vt:lpstr>
      <vt:lpstr>Calibri</vt:lpstr>
      <vt:lpstr>Gill Sans MT</vt:lpstr>
      <vt:lpstr>Open Sans</vt:lpstr>
      <vt:lpstr>Wingdings 2</vt:lpstr>
      <vt:lpstr>Personnalisé</vt:lpstr>
      <vt:lpstr>Supervision de serveur</vt:lpstr>
      <vt:lpstr>Qu’est-ce qu’un serveur de supervision ?</vt:lpstr>
      <vt:lpstr>Quel est le rôle de la supervision informatique ?</vt:lpstr>
      <vt:lpstr>Logiciels que j’ai installé sur Virtualbox</vt:lpstr>
      <vt:lpstr>Autres logiciels de supervisions</vt:lpstr>
      <vt:lpstr>Evolutions Possibles</vt:lpstr>
      <vt:lpstr>Merci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Supervision de serveur</dc:title>
  <dc:creator>Nicolas ORENGO</dc:creator>
  <cp:lastModifiedBy>Nicolas ORENGO</cp:lastModifiedBy>
  <cp:revision>5</cp:revision>
  <dcterms:created xsi:type="dcterms:W3CDTF">2024-03-11T12:09:05Z</dcterms:created>
  <dcterms:modified xsi:type="dcterms:W3CDTF">2024-03-11T12:35:22Z</dcterms:modified>
</cp:coreProperties>
</file>